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56" r:id="rId2"/>
    <p:sldId id="278" r:id="rId3"/>
    <p:sldId id="258" r:id="rId4"/>
    <p:sldId id="290" r:id="rId5"/>
    <p:sldId id="291" r:id="rId6"/>
    <p:sldId id="292" r:id="rId7"/>
    <p:sldId id="262" r:id="rId8"/>
    <p:sldId id="293" r:id="rId9"/>
    <p:sldId id="294" r:id="rId10"/>
    <p:sldId id="295" r:id="rId11"/>
    <p:sldId id="296" r:id="rId12"/>
    <p:sldId id="298" r:id="rId13"/>
    <p:sldId id="297" r:id="rId14"/>
    <p:sldId id="299" r:id="rId15"/>
    <p:sldId id="301" r:id="rId16"/>
    <p:sldId id="303" r:id="rId17"/>
    <p:sldId id="302" r:id="rId18"/>
    <p:sldId id="314" r:id="rId19"/>
    <p:sldId id="311" r:id="rId20"/>
    <p:sldId id="312" r:id="rId21"/>
    <p:sldId id="313" r:id="rId22"/>
    <p:sldId id="304" r:id="rId23"/>
    <p:sldId id="305" r:id="rId24"/>
    <p:sldId id="306" r:id="rId25"/>
    <p:sldId id="261" r:id="rId26"/>
    <p:sldId id="307" r:id="rId27"/>
    <p:sldId id="257" r:id="rId28"/>
    <p:sldId id="308" r:id="rId29"/>
    <p:sldId id="260" r:id="rId30"/>
    <p:sldId id="309" r:id="rId31"/>
    <p:sldId id="310" r:id="rId32"/>
    <p:sldId id="284" r:id="rId33"/>
  </p:sldIdLst>
  <p:sldSz cx="9144000" cy="5143500" type="screen16x9"/>
  <p:notesSz cx="6858000" cy="9144000"/>
  <p:embeddedFontLst>
    <p:embeddedFont>
      <p:font typeface="Algerian" pitchFamily="82" charset="77"/>
      <p:regular r:id="rId35"/>
    </p:embeddedFont>
    <p:embeddedFont>
      <p:font typeface="Arial Black" panose="020B0604020202020204" pitchFamily="34" charset="0"/>
      <p:bold r:id="rId36"/>
    </p:embeddedFont>
    <p:embeddedFont>
      <p:font typeface="Arial Narrow" panose="020B0604020202020204" pitchFamily="34" charset="0"/>
      <p:regular r:id="rId37"/>
      <p:bold r:id="rId38"/>
      <p:italic r:id="rId39"/>
      <p:boldItalic r:id="rId40"/>
    </p:embeddedFont>
    <p:embeddedFont>
      <p:font typeface="Arial Rounded MT Bold" panose="020F0704030504030204" pitchFamily="34" charset="77"/>
      <p:regular r:id=""/>
    </p:embeddedFont>
    <p:embeddedFont>
      <p:font typeface="Bahnschrift Light Condensed" panose="020B0502040204020203" pitchFamily="34" charset="0"/>
      <p:regular r:id="rId41"/>
    </p:embeddedFont>
    <p:embeddedFont>
      <p:font typeface="Fira Sans Extra Condensed" panose="020F0502020204030204" pitchFamily="34" charset="0"/>
      <p:regular r:id="rId42"/>
      <p:bold r:id="rId43"/>
      <p:italic r:id=""/>
      <p:boldItalic r:id="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417410-034F-4E4C-BEED-DB15014FC4C4}">
  <a:tblStyle styleId="{FE417410-034F-4E4C-BEED-DB15014FC4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9" autoAdjust="0"/>
    <p:restoredTop sz="94565"/>
  </p:normalViewPr>
  <p:slideViewPr>
    <p:cSldViewPr snapToGrid="0">
      <p:cViewPr varScale="1">
        <p:scale>
          <a:sx n="97" d="100"/>
          <a:sy n="97" d="100"/>
        </p:scale>
        <p:origin x="208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e4b6bc674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e4b6bc674c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396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e4b6bc674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e4b6bc674c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19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e4b6bc674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e4b6bc674c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28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e4b6bc674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e4b6bc674c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782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e4b6bc674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e4b6bc674c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193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e4b6bc674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e4b6bc674c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220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e4b6bc674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e4b6bc674c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982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>
          <a:extLst>
            <a:ext uri="{FF2B5EF4-FFF2-40B4-BE49-F238E27FC236}">
              <a16:creationId xmlns:a16="http://schemas.microsoft.com/office/drawing/2014/main" id="{3B0C0F5D-90F9-7D02-74F0-444C55A14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e4b6bc674c_0_243:notes">
            <a:extLst>
              <a:ext uri="{FF2B5EF4-FFF2-40B4-BE49-F238E27FC236}">
                <a16:creationId xmlns:a16="http://schemas.microsoft.com/office/drawing/2014/main" id="{B79185DE-EF53-9210-5550-300FF4D5B6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e4b6bc674c_0_243:notes">
            <a:extLst>
              <a:ext uri="{FF2B5EF4-FFF2-40B4-BE49-F238E27FC236}">
                <a16:creationId xmlns:a16="http://schemas.microsoft.com/office/drawing/2014/main" id="{8A5E19B1-433E-08CD-6500-0CBB847C9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638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589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e4a5a2fcff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e4a5a2fcff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965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e4b6bc674c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e4b6bc674c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445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e4a5a2fcff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e4a5a2fcff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483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4a5a2fc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4a5a2fc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039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4a5a2fcff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4a5a2fcff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751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4a5a2fcff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4a5a2fcff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05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e4b6bc674c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e4b6bc674c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4a5a2fcf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4a5a2fcf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851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e4a5a2fcff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e4a5a2fcff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205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03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4a5a2fcff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e4a5a2fcff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713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a5a2fcf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4a5a2fcf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22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176600"/>
            <a:ext cx="3914700" cy="23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4848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7.jpg"/><Relationship Id="rId10" Type="http://schemas.microsoft.com/office/2007/relationships/hdphoto" Target="../media/hdphoto3.wdp"/><Relationship Id="rId4" Type="http://schemas.openxmlformats.org/officeDocument/2006/relationships/image" Target="../media/image26.jp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1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4695019" y="1176600"/>
            <a:ext cx="3914700" cy="23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en-US" dirty="0"/>
              <a:t>M</a:t>
            </a:r>
            <a:br>
              <a:rPr lang="en-US" dirty="0"/>
            </a:br>
            <a:r>
              <a:rPr lang="en-US" dirty="0"/>
              <a:t>E-commerce Mobile APP</a:t>
            </a:r>
            <a:endParaRPr dirty="0"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4612069" y="34848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Graduation project</a:t>
            </a:r>
            <a:endParaRPr dirty="0"/>
          </a:p>
        </p:txBody>
      </p:sp>
      <p:grpSp>
        <p:nvGrpSpPr>
          <p:cNvPr id="64" name="Google Shape;64;p17"/>
          <p:cNvGrpSpPr/>
          <p:nvPr/>
        </p:nvGrpSpPr>
        <p:grpSpPr>
          <a:xfrm>
            <a:off x="192119" y="680577"/>
            <a:ext cx="4379881" cy="4235912"/>
            <a:chOff x="304800" y="1245775"/>
            <a:chExt cx="3603061" cy="3484627"/>
          </a:xfrm>
        </p:grpSpPr>
        <p:sp>
          <p:nvSpPr>
            <p:cNvPr id="65" name="Google Shape;65;p17"/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7"/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7"/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" name="Picture 1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84" y="-79817"/>
            <a:ext cx="4920100" cy="99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61537" y="2151054"/>
            <a:ext cx="130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UI/UX</a:t>
            </a:r>
          </a:p>
        </p:txBody>
      </p:sp>
      <p:sp>
        <p:nvSpPr>
          <p:cNvPr id="43" name="Google Shape;399;p40"/>
          <p:cNvSpPr txBox="1">
            <a:spLocks/>
          </p:cNvSpPr>
          <p:nvPr/>
        </p:nvSpPr>
        <p:spPr>
          <a:xfrm>
            <a:off x="4778840" y="1095184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accent3"/>
                </a:solidFill>
                <a:latin typeface="Arial Black" panose="020B0A04020102020204" pitchFamily="34" charset="0"/>
              </a:rPr>
              <a:t>04</a:t>
            </a:r>
          </a:p>
        </p:txBody>
      </p:sp>
      <p:pic>
        <p:nvPicPr>
          <p:cNvPr id="45" name="Google Shape;403;p4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10221" y="3833317"/>
            <a:ext cx="1436546" cy="131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529200" y="345430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393830" y="101874"/>
            <a:ext cx="1184794" cy="199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74;p38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19" y="734178"/>
            <a:ext cx="2417376" cy="3448968"/>
          </a:xfrm>
          <a:prstGeom prst="roundRect">
            <a:avLst>
              <a:gd name="adj" fmla="val 16667"/>
            </a:avLst>
          </a:prstGeom>
        </p:spPr>
      </p:pic>
      <p:pic>
        <p:nvPicPr>
          <p:cNvPr id="15" name="Google Shape;403;p4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04" y="3924165"/>
            <a:ext cx="1158766" cy="131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3083" y="2210346"/>
            <a:ext cx="425125" cy="42512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4817321" y="1936984"/>
            <a:ext cx="3339707" cy="9891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9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3"/>
          <p:cNvSpPr txBox="1">
            <a:spLocks noGrp="1"/>
          </p:cNvSpPr>
          <p:nvPr>
            <p:ph type="title"/>
          </p:nvPr>
        </p:nvSpPr>
        <p:spPr>
          <a:xfrm>
            <a:off x="444637" y="40952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  <a:cs typeface="Amatic SC" panose="020B0604020202020204" charset="-79"/>
              </a:rPr>
              <a:t>On b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  <a:cs typeface="Amatic SC" panose="020B0604020202020204" charset="-79"/>
              </a:rPr>
              <a:t>On boarding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  <a:cs typeface="Amatic SC" panose="020B0604020202020204" charset="-79"/>
              </a:rPr>
              <a:t> </a:t>
            </a:r>
            <a:r>
              <a:rPr lang="en-US" dirty="0">
                <a:solidFill>
                  <a:srgbClr val="6F9E3C"/>
                </a:solidFill>
                <a:latin typeface="Arial Black" panose="020B0A04020102020204" pitchFamily="34" charset="0"/>
                <a:cs typeface="Amatic SC" panose="020B0604020202020204" charset="-79"/>
              </a:rPr>
              <a:t>screens</a:t>
            </a:r>
            <a:endParaRPr sz="2400" dirty="0"/>
          </a:p>
        </p:txBody>
      </p:sp>
      <p:grpSp>
        <p:nvGrpSpPr>
          <p:cNvPr id="1874" name="Google Shape;1874;p33"/>
          <p:cNvGrpSpPr/>
          <p:nvPr/>
        </p:nvGrpSpPr>
        <p:grpSpPr>
          <a:xfrm>
            <a:off x="2263400" y="2049300"/>
            <a:ext cx="4591950" cy="2185350"/>
            <a:chOff x="2263400" y="2049300"/>
            <a:chExt cx="4591950" cy="2185350"/>
          </a:xfrm>
        </p:grpSpPr>
        <p:cxnSp>
          <p:nvCxnSpPr>
            <p:cNvPr id="1875" name="Google Shape;1875;p33"/>
            <p:cNvCxnSpPr>
              <a:stCxn id="1876" idx="3"/>
              <a:endCxn id="1877" idx="1"/>
            </p:cNvCxnSpPr>
            <p:nvPr/>
          </p:nvCxnSpPr>
          <p:spPr>
            <a:xfrm>
              <a:off x="2693600" y="226440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76" name="Google Shape;1876;p33"/>
            <p:cNvSpPr/>
            <p:nvPr/>
          </p:nvSpPr>
          <p:spPr>
            <a:xfrm>
              <a:off x="22634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35995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50891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64251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0" name="Google Shape;1880;p33"/>
            <p:cNvCxnSpPr>
              <a:stCxn id="1878" idx="3"/>
              <a:endCxn id="1879" idx="1"/>
            </p:cNvCxnSpPr>
            <p:nvPr/>
          </p:nvCxnSpPr>
          <p:spPr>
            <a:xfrm>
              <a:off x="5519300" y="226440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81" name="Google Shape;1881;p33"/>
            <p:cNvCxnSpPr>
              <a:stCxn id="1882" idx="3"/>
              <a:endCxn id="1883" idx="1"/>
            </p:cNvCxnSpPr>
            <p:nvPr/>
          </p:nvCxnSpPr>
          <p:spPr>
            <a:xfrm>
              <a:off x="2693600" y="3141975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82" name="Google Shape;1882;p33"/>
            <p:cNvSpPr/>
            <p:nvPr/>
          </p:nvSpPr>
          <p:spPr>
            <a:xfrm>
              <a:off x="22634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35995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50891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64251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6" name="Google Shape;1886;p33"/>
            <p:cNvCxnSpPr>
              <a:stCxn id="1884" idx="3"/>
              <a:endCxn id="1885" idx="1"/>
            </p:cNvCxnSpPr>
            <p:nvPr/>
          </p:nvCxnSpPr>
          <p:spPr>
            <a:xfrm>
              <a:off x="5519300" y="3141975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87" name="Google Shape;1887;p33"/>
            <p:cNvCxnSpPr>
              <a:stCxn id="1888" idx="3"/>
              <a:endCxn id="1889" idx="1"/>
            </p:cNvCxnSpPr>
            <p:nvPr/>
          </p:nvCxnSpPr>
          <p:spPr>
            <a:xfrm>
              <a:off x="2693600" y="401955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88" name="Google Shape;1888;p33"/>
            <p:cNvSpPr/>
            <p:nvPr/>
          </p:nvSpPr>
          <p:spPr>
            <a:xfrm>
              <a:off x="22634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35995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0891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64251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2" name="Google Shape;1892;p33"/>
            <p:cNvCxnSpPr>
              <a:stCxn id="1890" idx="3"/>
              <a:endCxn id="1891" idx="1"/>
            </p:cNvCxnSpPr>
            <p:nvPr/>
          </p:nvCxnSpPr>
          <p:spPr>
            <a:xfrm>
              <a:off x="5519300" y="401955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161" name="Google Shape;374;p38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8" y="1573450"/>
            <a:ext cx="1785257" cy="3140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2" name="Google Shape;374;p3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11" y="1333257"/>
            <a:ext cx="1826689" cy="3187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" name="Google Shape;374;p38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47" y="1613671"/>
            <a:ext cx="1636558" cy="3056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93" y="2847329"/>
            <a:ext cx="403678" cy="403678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952" y="2847329"/>
            <a:ext cx="403678" cy="4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57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3"/>
          <p:cNvSpPr txBox="1">
            <a:spLocks noGrp="1"/>
          </p:cNvSpPr>
          <p:nvPr>
            <p:ph type="title"/>
          </p:nvPr>
        </p:nvSpPr>
        <p:spPr>
          <a:xfrm>
            <a:off x="444637" y="40952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  <a:cs typeface="Amatic SC" panose="020B0604020202020204" charset="-79"/>
              </a:rPr>
              <a:t>On b 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  <a:cs typeface="Amatic SC" panose="020B0604020202020204" charset="-79"/>
              </a:rPr>
              <a:t>Authentication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  <a:cs typeface="Amatic SC" panose="020B0604020202020204" charset="-79"/>
              </a:rPr>
              <a:t> </a:t>
            </a:r>
            <a:r>
              <a:rPr lang="en-US" dirty="0">
                <a:solidFill>
                  <a:srgbClr val="6F9E3C"/>
                </a:solidFill>
                <a:latin typeface="Arial Black" panose="020B0A04020102020204" pitchFamily="34" charset="0"/>
                <a:cs typeface="Amatic SC" panose="020B0604020202020204" charset="-79"/>
              </a:rPr>
              <a:t>screens</a:t>
            </a:r>
            <a:endParaRPr sz="2400" dirty="0"/>
          </a:p>
        </p:txBody>
      </p:sp>
      <p:grpSp>
        <p:nvGrpSpPr>
          <p:cNvPr id="1874" name="Google Shape;1874;p33"/>
          <p:cNvGrpSpPr/>
          <p:nvPr/>
        </p:nvGrpSpPr>
        <p:grpSpPr>
          <a:xfrm>
            <a:off x="2263400" y="2049300"/>
            <a:ext cx="4591950" cy="2185350"/>
            <a:chOff x="2263400" y="2049300"/>
            <a:chExt cx="4591950" cy="2185350"/>
          </a:xfrm>
        </p:grpSpPr>
        <p:cxnSp>
          <p:nvCxnSpPr>
            <p:cNvPr id="1875" name="Google Shape;1875;p33"/>
            <p:cNvCxnSpPr>
              <a:stCxn id="1876" idx="3"/>
              <a:endCxn id="1877" idx="1"/>
            </p:cNvCxnSpPr>
            <p:nvPr/>
          </p:nvCxnSpPr>
          <p:spPr>
            <a:xfrm>
              <a:off x="2693600" y="226440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76" name="Google Shape;1876;p33"/>
            <p:cNvSpPr/>
            <p:nvPr/>
          </p:nvSpPr>
          <p:spPr>
            <a:xfrm>
              <a:off x="22634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35995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50891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64251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0" name="Google Shape;1880;p33"/>
            <p:cNvCxnSpPr>
              <a:stCxn id="1878" idx="3"/>
              <a:endCxn id="1879" idx="1"/>
            </p:cNvCxnSpPr>
            <p:nvPr/>
          </p:nvCxnSpPr>
          <p:spPr>
            <a:xfrm>
              <a:off x="5519300" y="226440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81" name="Google Shape;1881;p33"/>
            <p:cNvCxnSpPr>
              <a:stCxn id="1882" idx="3"/>
              <a:endCxn id="1883" idx="1"/>
            </p:cNvCxnSpPr>
            <p:nvPr/>
          </p:nvCxnSpPr>
          <p:spPr>
            <a:xfrm>
              <a:off x="2693600" y="3141975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82" name="Google Shape;1882;p33"/>
            <p:cNvSpPr/>
            <p:nvPr/>
          </p:nvSpPr>
          <p:spPr>
            <a:xfrm>
              <a:off x="22634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35995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50891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64251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6" name="Google Shape;1886;p33"/>
            <p:cNvCxnSpPr>
              <a:stCxn id="1884" idx="3"/>
              <a:endCxn id="1885" idx="1"/>
            </p:cNvCxnSpPr>
            <p:nvPr/>
          </p:nvCxnSpPr>
          <p:spPr>
            <a:xfrm>
              <a:off x="5519300" y="3141975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87" name="Google Shape;1887;p33"/>
            <p:cNvCxnSpPr>
              <a:stCxn id="1888" idx="3"/>
              <a:endCxn id="1889" idx="1"/>
            </p:cNvCxnSpPr>
            <p:nvPr/>
          </p:nvCxnSpPr>
          <p:spPr>
            <a:xfrm>
              <a:off x="2693600" y="401955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88" name="Google Shape;1888;p33"/>
            <p:cNvSpPr/>
            <p:nvPr/>
          </p:nvSpPr>
          <p:spPr>
            <a:xfrm>
              <a:off x="22634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35995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0891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64251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2" name="Google Shape;1892;p33"/>
            <p:cNvCxnSpPr>
              <a:stCxn id="1890" idx="3"/>
              <a:endCxn id="1891" idx="1"/>
            </p:cNvCxnSpPr>
            <p:nvPr/>
          </p:nvCxnSpPr>
          <p:spPr>
            <a:xfrm>
              <a:off x="5519300" y="401955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161" name="Google Shape;374;p38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41" y="1573450"/>
            <a:ext cx="1592907" cy="3096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2" name="Google Shape;374;p3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98" y="1211193"/>
            <a:ext cx="1845042" cy="3280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" name="Google Shape;374;p38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96" y="1613672"/>
            <a:ext cx="1578502" cy="29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93" y="2847329"/>
            <a:ext cx="403678" cy="403678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952" y="2847329"/>
            <a:ext cx="403678" cy="403678"/>
          </a:xfrm>
          <a:prstGeom prst="rect">
            <a:avLst/>
          </a:prstGeom>
        </p:spPr>
      </p:pic>
      <p:pic>
        <p:nvPicPr>
          <p:cNvPr id="27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033558" y="3659427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411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33"/>
          <p:cNvSpPr txBox="1"/>
          <p:nvPr/>
        </p:nvSpPr>
        <p:spPr>
          <a:xfrm>
            <a:off x="849582" y="1175463"/>
            <a:ext cx="176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Home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600" dirty="0">
                <a:solidFill>
                  <a:srgbClr val="6F9E3C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sp>
        <p:nvSpPr>
          <p:cNvPr id="1872" name="Google Shape;1872;p33"/>
          <p:cNvSpPr txBox="1"/>
          <p:nvPr/>
        </p:nvSpPr>
        <p:spPr>
          <a:xfrm>
            <a:off x="6548376" y="1161951"/>
            <a:ext cx="176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Favorites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>
                <a:solidFill>
                  <a:srgbClr val="6F9E3C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sp>
        <p:nvSpPr>
          <p:cNvPr id="1873" name="Google Shape;1873;p33"/>
          <p:cNvSpPr txBox="1"/>
          <p:nvPr/>
        </p:nvSpPr>
        <p:spPr>
          <a:xfrm>
            <a:off x="3541493" y="611065"/>
            <a:ext cx="2158021" cy="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Categories </a:t>
            </a:r>
            <a:r>
              <a:rPr lang="en-US" sz="1600" dirty="0">
                <a:solidFill>
                  <a:srgbClr val="92D050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grpSp>
        <p:nvGrpSpPr>
          <p:cNvPr id="1874" name="Google Shape;1874;p33"/>
          <p:cNvGrpSpPr/>
          <p:nvPr/>
        </p:nvGrpSpPr>
        <p:grpSpPr>
          <a:xfrm>
            <a:off x="2263400" y="2049300"/>
            <a:ext cx="4591950" cy="2185350"/>
            <a:chOff x="2263400" y="2049300"/>
            <a:chExt cx="4591950" cy="2185350"/>
          </a:xfrm>
        </p:grpSpPr>
        <p:sp>
          <p:nvSpPr>
            <p:cNvPr id="1876" name="Google Shape;1876;p33"/>
            <p:cNvSpPr/>
            <p:nvPr/>
          </p:nvSpPr>
          <p:spPr>
            <a:xfrm>
              <a:off x="22634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35995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50891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64251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>
              <a:off x="22634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35995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50891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64251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22634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35995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0891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64251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" name="Google Shape;374;p38"/>
          <p:cNvPicPr preferRelativeResize="0">
            <a:picLocks/>
          </p:cNvPicPr>
          <p:nvPr/>
        </p:nvPicPr>
        <p:blipFill>
          <a:blip r:embed="rId3"/>
          <a:srcRect t="1949" b="1949"/>
          <a:stretch/>
        </p:blipFill>
        <p:spPr>
          <a:xfrm>
            <a:off x="713285" y="1510551"/>
            <a:ext cx="1704860" cy="3187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2" name="Google Shape;374;p38"/>
          <p:cNvPicPr preferRelativeResize="0">
            <a:picLocks/>
          </p:cNvPicPr>
          <p:nvPr/>
        </p:nvPicPr>
        <p:blipFill>
          <a:blip r:embed="rId4"/>
          <a:srcRect t="6268" b="6268"/>
          <a:stretch/>
        </p:blipFill>
        <p:spPr>
          <a:xfrm>
            <a:off x="3752950" y="1104771"/>
            <a:ext cx="1726863" cy="30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" name="Google Shape;374;p38"/>
          <p:cNvPicPr preferRelativeResize="0">
            <a:picLocks/>
          </p:cNvPicPr>
          <p:nvPr/>
        </p:nvPicPr>
        <p:blipFill>
          <a:blip r:embed="rId5"/>
          <a:srcRect t="1784" b="1784"/>
          <a:stretch/>
        </p:blipFill>
        <p:spPr>
          <a:xfrm>
            <a:off x="6578650" y="1505457"/>
            <a:ext cx="1638630" cy="3087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93" y="2847329"/>
            <a:ext cx="403678" cy="403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961" y="2645490"/>
            <a:ext cx="403678" cy="403678"/>
          </a:xfrm>
          <a:prstGeom prst="rect">
            <a:avLst/>
          </a:prstGeom>
        </p:spPr>
      </p:pic>
      <p:pic>
        <p:nvPicPr>
          <p:cNvPr id="31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146552" y="3718746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114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1" grpId="0"/>
      <p:bldP spid="1872" grpId="0"/>
      <p:bldP spid="18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33"/>
          <p:cNvSpPr txBox="1"/>
          <p:nvPr/>
        </p:nvSpPr>
        <p:spPr>
          <a:xfrm>
            <a:off x="3329743" y="1253325"/>
            <a:ext cx="176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Search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600" dirty="0">
                <a:solidFill>
                  <a:srgbClr val="6F9E3C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sp>
        <p:nvSpPr>
          <p:cNvPr id="1872" name="Google Shape;1872;p33"/>
          <p:cNvSpPr txBox="1"/>
          <p:nvPr/>
        </p:nvSpPr>
        <p:spPr>
          <a:xfrm>
            <a:off x="4086762" y="3630149"/>
            <a:ext cx="1943743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Contact us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>
                <a:solidFill>
                  <a:srgbClr val="6F9E3C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grpSp>
        <p:nvGrpSpPr>
          <p:cNvPr id="1874" name="Google Shape;1874;p33"/>
          <p:cNvGrpSpPr/>
          <p:nvPr/>
        </p:nvGrpSpPr>
        <p:grpSpPr>
          <a:xfrm>
            <a:off x="2263400" y="2049300"/>
            <a:ext cx="4591950" cy="2185350"/>
            <a:chOff x="2263400" y="2049300"/>
            <a:chExt cx="4591950" cy="2185350"/>
          </a:xfrm>
        </p:grpSpPr>
        <p:sp>
          <p:nvSpPr>
            <p:cNvPr id="1876" name="Google Shape;1876;p33"/>
            <p:cNvSpPr/>
            <p:nvPr/>
          </p:nvSpPr>
          <p:spPr>
            <a:xfrm>
              <a:off x="22634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35995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50891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64251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>
              <a:off x="22634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35995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50891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64251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22634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35995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0891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64251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" name="Google Shape;374;p38"/>
          <p:cNvPicPr preferRelativeResize="0">
            <a:picLocks/>
          </p:cNvPicPr>
          <p:nvPr/>
        </p:nvPicPr>
        <p:blipFill>
          <a:blip r:embed="rId3"/>
          <a:srcRect t="7544" b="7544"/>
          <a:stretch/>
        </p:blipFill>
        <p:spPr>
          <a:xfrm>
            <a:off x="1035448" y="650382"/>
            <a:ext cx="2187656" cy="3769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102" y="2333152"/>
            <a:ext cx="403678" cy="403678"/>
          </a:xfrm>
          <a:prstGeom prst="rect">
            <a:avLst/>
          </a:prstGeom>
        </p:spPr>
      </p:pic>
      <p:pic>
        <p:nvPicPr>
          <p:cNvPr id="23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105125" y="391726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74;p38"/>
          <p:cNvPicPr preferRelativeResize="0">
            <a:picLocks/>
          </p:cNvPicPr>
          <p:nvPr/>
        </p:nvPicPr>
        <p:blipFill>
          <a:blip r:embed="rId7"/>
          <a:srcRect t="4766" b="4766"/>
          <a:stretch/>
        </p:blipFill>
        <p:spPr>
          <a:xfrm>
            <a:off x="6047106" y="650383"/>
            <a:ext cx="2115593" cy="3769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6" name="Google Shape;802;p58"/>
          <p:cNvCxnSpPr>
            <a:endCxn id="1871" idx="3"/>
          </p:cNvCxnSpPr>
          <p:nvPr/>
        </p:nvCxnSpPr>
        <p:spPr>
          <a:xfrm flipV="1">
            <a:off x="3230121" y="1427625"/>
            <a:ext cx="1862122" cy="805611"/>
          </a:xfrm>
          <a:prstGeom prst="bentConnector3">
            <a:avLst>
              <a:gd name="adj1" fmla="val 11227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802;p58"/>
          <p:cNvCxnSpPr>
            <a:stCxn id="1872" idx="1"/>
          </p:cNvCxnSpPr>
          <p:nvPr/>
        </p:nvCxnSpPr>
        <p:spPr>
          <a:xfrm rot="10800000" flipH="1">
            <a:off x="4086761" y="2817981"/>
            <a:ext cx="1903335" cy="986468"/>
          </a:xfrm>
          <a:prstGeom prst="bentConnector3">
            <a:avLst>
              <a:gd name="adj1" fmla="val -12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105126" y="28288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156554" y="3318461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432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1" grpId="0"/>
      <p:bldP spid="18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33"/>
          <p:cNvSpPr txBox="1"/>
          <p:nvPr/>
        </p:nvSpPr>
        <p:spPr>
          <a:xfrm>
            <a:off x="692870" y="1040620"/>
            <a:ext cx="2227943" cy="33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Product Details </a:t>
            </a:r>
            <a:r>
              <a:rPr lang="en-US" sz="1200" dirty="0">
                <a:solidFill>
                  <a:srgbClr val="6F9E3C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sp>
        <p:nvSpPr>
          <p:cNvPr id="1872" name="Google Shape;1872;p33"/>
          <p:cNvSpPr txBox="1"/>
          <p:nvPr/>
        </p:nvSpPr>
        <p:spPr>
          <a:xfrm>
            <a:off x="6611347" y="1160990"/>
            <a:ext cx="176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 Cart </a:t>
            </a:r>
            <a:r>
              <a:rPr lang="en-US" dirty="0">
                <a:solidFill>
                  <a:srgbClr val="6F9E3C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sp>
        <p:nvSpPr>
          <p:cNvPr id="1873" name="Google Shape;1873;p33"/>
          <p:cNvSpPr txBox="1"/>
          <p:nvPr/>
        </p:nvSpPr>
        <p:spPr>
          <a:xfrm>
            <a:off x="3483436" y="539578"/>
            <a:ext cx="2158021" cy="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Loading Cart </a:t>
            </a:r>
            <a:r>
              <a:rPr lang="en-US" dirty="0">
                <a:solidFill>
                  <a:srgbClr val="92D050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grpSp>
        <p:nvGrpSpPr>
          <p:cNvPr id="1874" name="Google Shape;1874;p33"/>
          <p:cNvGrpSpPr/>
          <p:nvPr/>
        </p:nvGrpSpPr>
        <p:grpSpPr>
          <a:xfrm>
            <a:off x="2263400" y="2049300"/>
            <a:ext cx="4591950" cy="2185350"/>
            <a:chOff x="2263400" y="2049300"/>
            <a:chExt cx="4591950" cy="2185350"/>
          </a:xfrm>
        </p:grpSpPr>
        <p:sp>
          <p:nvSpPr>
            <p:cNvPr id="1876" name="Google Shape;1876;p33"/>
            <p:cNvSpPr/>
            <p:nvPr/>
          </p:nvSpPr>
          <p:spPr>
            <a:xfrm>
              <a:off x="22634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35995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50891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64251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>
              <a:off x="22634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35995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50891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64251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22634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35995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0891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64251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" name="Google Shape;374;p38"/>
          <p:cNvPicPr preferRelativeResize="0">
            <a:picLocks/>
          </p:cNvPicPr>
          <p:nvPr/>
        </p:nvPicPr>
        <p:blipFill rotWithShape="1">
          <a:blip r:embed="rId3"/>
          <a:srcRect l="-117" t="2220" r="5674"/>
          <a:stretch/>
        </p:blipFill>
        <p:spPr>
          <a:xfrm>
            <a:off x="820179" y="1317185"/>
            <a:ext cx="1622466" cy="345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2" name="Google Shape;374;p38"/>
          <p:cNvPicPr preferRelativeResize="0">
            <a:picLocks/>
          </p:cNvPicPr>
          <p:nvPr/>
        </p:nvPicPr>
        <p:blipFill>
          <a:blip r:embed="rId4"/>
          <a:srcRect t="4717" b="4717"/>
          <a:stretch/>
        </p:blipFill>
        <p:spPr>
          <a:xfrm>
            <a:off x="3607134" y="915465"/>
            <a:ext cx="1766790" cy="3194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" name="Google Shape;374;p38"/>
          <p:cNvPicPr preferRelativeResize="0">
            <a:picLocks/>
          </p:cNvPicPr>
          <p:nvPr/>
        </p:nvPicPr>
        <p:blipFill>
          <a:blip r:embed="rId5"/>
          <a:srcRect t="3025" b="3025"/>
          <a:stretch/>
        </p:blipFill>
        <p:spPr>
          <a:xfrm>
            <a:off x="6526833" y="1613671"/>
            <a:ext cx="1622466" cy="3001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93" y="2847329"/>
            <a:ext cx="403678" cy="403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961" y="2645490"/>
            <a:ext cx="403678" cy="403678"/>
          </a:xfrm>
          <a:prstGeom prst="rect">
            <a:avLst/>
          </a:prstGeom>
        </p:spPr>
      </p:pic>
      <p:pic>
        <p:nvPicPr>
          <p:cNvPr id="31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146552" y="3718746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140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1" grpId="0"/>
      <p:bldP spid="1872" grpId="0"/>
      <p:bldP spid="18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3"/>
          <p:cNvSpPr txBox="1">
            <a:spLocks noGrp="1"/>
          </p:cNvSpPr>
          <p:nvPr>
            <p:ph type="title"/>
          </p:nvPr>
        </p:nvSpPr>
        <p:spPr>
          <a:xfrm>
            <a:off x="306751" y="40274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  <a:cs typeface="Amatic SC" panose="020B0604020202020204" charset="-79"/>
              </a:rPr>
              <a:t>On b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  <a:cs typeface="Amatic SC" panose="020B0604020202020204" charset="-79"/>
              </a:rPr>
              <a:t>Payment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  <a:cs typeface="Amatic SC" panose="020B0604020202020204" charset="-79"/>
              </a:rPr>
              <a:t> </a:t>
            </a:r>
            <a:r>
              <a:rPr lang="en-US" dirty="0">
                <a:solidFill>
                  <a:srgbClr val="6F9E3C"/>
                </a:solidFill>
                <a:latin typeface="Arial Black" panose="020B0A04020102020204" pitchFamily="34" charset="0"/>
                <a:cs typeface="Amatic SC" panose="020B0604020202020204" charset="-79"/>
              </a:rPr>
              <a:t>screens</a:t>
            </a:r>
            <a:endParaRPr sz="2400" dirty="0"/>
          </a:p>
        </p:txBody>
      </p:sp>
      <p:grpSp>
        <p:nvGrpSpPr>
          <p:cNvPr id="1874" name="Google Shape;1874;p33"/>
          <p:cNvGrpSpPr/>
          <p:nvPr/>
        </p:nvGrpSpPr>
        <p:grpSpPr>
          <a:xfrm>
            <a:off x="2276025" y="1956493"/>
            <a:ext cx="4591950" cy="2185350"/>
            <a:chOff x="2263400" y="2049300"/>
            <a:chExt cx="4591950" cy="2185350"/>
          </a:xfrm>
        </p:grpSpPr>
        <p:cxnSp>
          <p:nvCxnSpPr>
            <p:cNvPr id="1875" name="Google Shape;1875;p33"/>
            <p:cNvCxnSpPr>
              <a:stCxn id="1876" idx="3"/>
              <a:endCxn id="1877" idx="1"/>
            </p:cNvCxnSpPr>
            <p:nvPr/>
          </p:nvCxnSpPr>
          <p:spPr>
            <a:xfrm>
              <a:off x="2693600" y="226440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76" name="Google Shape;1876;p33"/>
            <p:cNvSpPr/>
            <p:nvPr/>
          </p:nvSpPr>
          <p:spPr>
            <a:xfrm>
              <a:off x="22634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35995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50891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64251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0" name="Google Shape;1880;p33"/>
            <p:cNvCxnSpPr>
              <a:stCxn id="1878" idx="3"/>
              <a:endCxn id="1879" idx="1"/>
            </p:cNvCxnSpPr>
            <p:nvPr/>
          </p:nvCxnSpPr>
          <p:spPr>
            <a:xfrm>
              <a:off x="5519300" y="226440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81" name="Google Shape;1881;p33"/>
            <p:cNvCxnSpPr>
              <a:stCxn id="1882" idx="3"/>
              <a:endCxn id="1883" idx="1"/>
            </p:cNvCxnSpPr>
            <p:nvPr/>
          </p:nvCxnSpPr>
          <p:spPr>
            <a:xfrm>
              <a:off x="2693600" y="3141975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82" name="Google Shape;1882;p33"/>
            <p:cNvSpPr/>
            <p:nvPr/>
          </p:nvSpPr>
          <p:spPr>
            <a:xfrm>
              <a:off x="22634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35995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50891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64251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6" name="Google Shape;1886;p33"/>
            <p:cNvCxnSpPr>
              <a:stCxn id="1884" idx="3"/>
              <a:endCxn id="1885" idx="1"/>
            </p:cNvCxnSpPr>
            <p:nvPr/>
          </p:nvCxnSpPr>
          <p:spPr>
            <a:xfrm>
              <a:off x="5519300" y="3141975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87" name="Google Shape;1887;p33"/>
            <p:cNvCxnSpPr>
              <a:stCxn id="1888" idx="3"/>
              <a:endCxn id="1889" idx="1"/>
            </p:cNvCxnSpPr>
            <p:nvPr/>
          </p:nvCxnSpPr>
          <p:spPr>
            <a:xfrm>
              <a:off x="2693600" y="401955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88" name="Google Shape;1888;p33"/>
            <p:cNvSpPr/>
            <p:nvPr/>
          </p:nvSpPr>
          <p:spPr>
            <a:xfrm>
              <a:off x="22634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35995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0891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64251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2" name="Google Shape;1892;p33"/>
            <p:cNvCxnSpPr>
              <a:stCxn id="1890" idx="3"/>
              <a:endCxn id="1891" idx="1"/>
            </p:cNvCxnSpPr>
            <p:nvPr/>
          </p:nvCxnSpPr>
          <p:spPr>
            <a:xfrm>
              <a:off x="5519300" y="4019550"/>
              <a:ext cx="9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161" name="Google Shape;374;p38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3" y="1573449"/>
            <a:ext cx="1636162" cy="3121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2" name="Google Shape;374;p3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51" y="1211192"/>
            <a:ext cx="1813808" cy="325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" name="Google Shape;374;p38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42" y="1573450"/>
            <a:ext cx="1657562" cy="2984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93" y="2847329"/>
            <a:ext cx="403678" cy="403678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952" y="2847329"/>
            <a:ext cx="403678" cy="403678"/>
          </a:xfrm>
          <a:prstGeom prst="rect">
            <a:avLst/>
          </a:prstGeom>
        </p:spPr>
      </p:pic>
      <p:pic>
        <p:nvPicPr>
          <p:cNvPr id="27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033558" y="3659427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973;p65"/>
          <p:cNvPicPr preferRelativeResize="0"/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505" r="23864"/>
          <a:stretch/>
        </p:blipFill>
        <p:spPr>
          <a:xfrm rot="933730">
            <a:off x="6461681" y="496002"/>
            <a:ext cx="359554" cy="30345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6F9E3C"/>
            </a:outerShdw>
          </a:effectLst>
        </p:spPr>
      </p:pic>
    </p:spTree>
    <p:extLst>
      <p:ext uri="{BB962C8B-B14F-4D97-AF65-F5344CB8AC3E}">
        <p14:creationId xmlns:p14="http://schemas.microsoft.com/office/powerpoint/2010/main" val="1269277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33"/>
          <p:cNvSpPr txBox="1"/>
          <p:nvPr/>
        </p:nvSpPr>
        <p:spPr>
          <a:xfrm>
            <a:off x="922425" y="973910"/>
            <a:ext cx="1394602" cy="361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Profile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>
                <a:solidFill>
                  <a:srgbClr val="6F9E3C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sp>
        <p:nvSpPr>
          <p:cNvPr id="1872" name="Google Shape;1872;p33"/>
          <p:cNvSpPr txBox="1"/>
          <p:nvPr/>
        </p:nvSpPr>
        <p:spPr>
          <a:xfrm>
            <a:off x="6287458" y="1160990"/>
            <a:ext cx="2326771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Change Password </a:t>
            </a:r>
            <a:r>
              <a:rPr lang="en-US" dirty="0">
                <a:solidFill>
                  <a:srgbClr val="6F9E3C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sp>
        <p:nvSpPr>
          <p:cNvPr id="1873" name="Google Shape;1873;p33"/>
          <p:cNvSpPr txBox="1"/>
          <p:nvPr/>
        </p:nvSpPr>
        <p:spPr>
          <a:xfrm>
            <a:off x="3738501" y="468089"/>
            <a:ext cx="2158021" cy="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Update Data </a:t>
            </a:r>
            <a:r>
              <a:rPr lang="en-US" dirty="0">
                <a:solidFill>
                  <a:srgbClr val="92D050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grpSp>
        <p:nvGrpSpPr>
          <p:cNvPr id="1874" name="Google Shape;1874;p33"/>
          <p:cNvGrpSpPr/>
          <p:nvPr/>
        </p:nvGrpSpPr>
        <p:grpSpPr>
          <a:xfrm>
            <a:off x="2263400" y="2049300"/>
            <a:ext cx="4591950" cy="2185350"/>
            <a:chOff x="2263400" y="2049300"/>
            <a:chExt cx="4591950" cy="2185350"/>
          </a:xfrm>
        </p:grpSpPr>
        <p:sp>
          <p:nvSpPr>
            <p:cNvPr id="1876" name="Google Shape;1876;p33"/>
            <p:cNvSpPr/>
            <p:nvPr/>
          </p:nvSpPr>
          <p:spPr>
            <a:xfrm>
              <a:off x="22634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35995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50891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64251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>
              <a:off x="22634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35995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50891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64251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22634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35995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0891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64251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" name="Google Shape;374;p38"/>
          <p:cNvPicPr preferRelativeResize="0">
            <a:picLocks/>
          </p:cNvPicPr>
          <p:nvPr/>
        </p:nvPicPr>
        <p:blipFill>
          <a:blip r:embed="rId3"/>
          <a:srcRect t="5898" b="5898"/>
          <a:stretch/>
        </p:blipFill>
        <p:spPr>
          <a:xfrm>
            <a:off x="726242" y="1464593"/>
            <a:ext cx="1813957" cy="315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2" name="Google Shape;374;p38"/>
          <p:cNvPicPr preferRelativeResize="0">
            <a:picLocks/>
          </p:cNvPicPr>
          <p:nvPr/>
        </p:nvPicPr>
        <p:blipFill>
          <a:blip r:embed="rId4"/>
          <a:srcRect t="4760" b="4760"/>
          <a:stretch/>
        </p:blipFill>
        <p:spPr>
          <a:xfrm>
            <a:off x="3738501" y="915464"/>
            <a:ext cx="1873252" cy="3319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" name="Google Shape;374;p38"/>
          <p:cNvPicPr preferRelativeResize="0">
            <a:picLocks/>
          </p:cNvPicPr>
          <p:nvPr/>
        </p:nvPicPr>
        <p:blipFill>
          <a:blip r:embed="rId5"/>
          <a:srcRect t="6726" b="6726"/>
          <a:stretch/>
        </p:blipFill>
        <p:spPr>
          <a:xfrm>
            <a:off x="6649943" y="1613671"/>
            <a:ext cx="1761227" cy="3001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93" y="2847329"/>
            <a:ext cx="403678" cy="403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961" y="2645490"/>
            <a:ext cx="403678" cy="403678"/>
          </a:xfrm>
          <a:prstGeom prst="rect">
            <a:avLst/>
          </a:prstGeom>
        </p:spPr>
      </p:pic>
      <p:pic>
        <p:nvPicPr>
          <p:cNvPr id="31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146552" y="3718746"/>
            <a:ext cx="837624" cy="14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8;p18"/>
          <p:cNvSpPr/>
          <p:nvPr/>
        </p:nvSpPr>
        <p:spPr>
          <a:xfrm>
            <a:off x="8481272" y="4298485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087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1" grpId="0"/>
      <p:bldP spid="1872" grpId="0"/>
      <p:bldP spid="18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>
          <a:extLst>
            <a:ext uri="{FF2B5EF4-FFF2-40B4-BE49-F238E27FC236}">
              <a16:creationId xmlns:a16="http://schemas.microsoft.com/office/drawing/2014/main" id="{D000F2B8-367E-2658-E463-7D308EC42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33">
            <a:extLst>
              <a:ext uri="{FF2B5EF4-FFF2-40B4-BE49-F238E27FC236}">
                <a16:creationId xmlns:a16="http://schemas.microsoft.com/office/drawing/2014/main" id="{8D15978B-A065-024A-CA9A-F71F091C1412}"/>
              </a:ext>
            </a:extLst>
          </p:cNvPr>
          <p:cNvSpPr txBox="1"/>
          <p:nvPr/>
        </p:nvSpPr>
        <p:spPr>
          <a:xfrm>
            <a:off x="922425" y="973910"/>
            <a:ext cx="1394602" cy="361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Setting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>
                <a:solidFill>
                  <a:srgbClr val="6F9E3C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sp>
        <p:nvSpPr>
          <p:cNvPr id="1872" name="Google Shape;1872;p33">
            <a:extLst>
              <a:ext uri="{FF2B5EF4-FFF2-40B4-BE49-F238E27FC236}">
                <a16:creationId xmlns:a16="http://schemas.microsoft.com/office/drawing/2014/main" id="{9C079706-ECA3-592C-C0DC-FC51D2FFB6C0}"/>
              </a:ext>
            </a:extLst>
          </p:cNvPr>
          <p:cNvSpPr txBox="1"/>
          <p:nvPr/>
        </p:nvSpPr>
        <p:spPr>
          <a:xfrm>
            <a:off x="6561868" y="1065555"/>
            <a:ext cx="2326771" cy="403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Contact Us </a:t>
            </a:r>
            <a:r>
              <a:rPr lang="en-US" dirty="0">
                <a:solidFill>
                  <a:srgbClr val="6F9E3C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sp>
        <p:nvSpPr>
          <p:cNvPr id="1873" name="Google Shape;1873;p33">
            <a:extLst>
              <a:ext uri="{FF2B5EF4-FFF2-40B4-BE49-F238E27FC236}">
                <a16:creationId xmlns:a16="http://schemas.microsoft.com/office/drawing/2014/main" id="{8AADA50C-513F-482B-4E34-9343D509511F}"/>
              </a:ext>
            </a:extLst>
          </p:cNvPr>
          <p:cNvSpPr txBox="1"/>
          <p:nvPr/>
        </p:nvSpPr>
        <p:spPr>
          <a:xfrm>
            <a:off x="3738501" y="468089"/>
            <a:ext cx="2158021" cy="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About Us </a:t>
            </a:r>
            <a:r>
              <a:rPr lang="en-US" dirty="0">
                <a:solidFill>
                  <a:srgbClr val="92D050"/>
                </a:solidFill>
                <a:latin typeface="Arial Rounded MT Bold" panose="020F0704030504030204" pitchFamily="34" charset="0"/>
              </a:rPr>
              <a:t>screen</a:t>
            </a:r>
          </a:p>
        </p:txBody>
      </p:sp>
      <p:grpSp>
        <p:nvGrpSpPr>
          <p:cNvPr id="1874" name="Google Shape;1874;p33">
            <a:extLst>
              <a:ext uri="{FF2B5EF4-FFF2-40B4-BE49-F238E27FC236}">
                <a16:creationId xmlns:a16="http://schemas.microsoft.com/office/drawing/2014/main" id="{4A525CD9-360D-B02D-59A3-B07CDB7261D9}"/>
              </a:ext>
            </a:extLst>
          </p:cNvPr>
          <p:cNvGrpSpPr/>
          <p:nvPr/>
        </p:nvGrpSpPr>
        <p:grpSpPr>
          <a:xfrm>
            <a:off x="2263400" y="2049300"/>
            <a:ext cx="4591950" cy="2185350"/>
            <a:chOff x="2263400" y="2049300"/>
            <a:chExt cx="4591950" cy="2185350"/>
          </a:xfrm>
        </p:grpSpPr>
        <p:sp>
          <p:nvSpPr>
            <p:cNvPr id="1876" name="Google Shape;1876;p33">
              <a:extLst>
                <a:ext uri="{FF2B5EF4-FFF2-40B4-BE49-F238E27FC236}">
                  <a16:creationId xmlns:a16="http://schemas.microsoft.com/office/drawing/2014/main" id="{16CEDEC5-D23D-910F-F36C-F27C3DA5FF84}"/>
                </a:ext>
              </a:extLst>
            </p:cNvPr>
            <p:cNvSpPr/>
            <p:nvPr/>
          </p:nvSpPr>
          <p:spPr>
            <a:xfrm>
              <a:off x="22634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">
              <a:extLst>
                <a:ext uri="{FF2B5EF4-FFF2-40B4-BE49-F238E27FC236}">
                  <a16:creationId xmlns:a16="http://schemas.microsoft.com/office/drawing/2014/main" id="{54A604B0-D2DE-D2F7-88E0-387F4C522674}"/>
                </a:ext>
              </a:extLst>
            </p:cNvPr>
            <p:cNvSpPr/>
            <p:nvPr/>
          </p:nvSpPr>
          <p:spPr>
            <a:xfrm>
              <a:off x="35995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3">
              <a:extLst>
                <a:ext uri="{FF2B5EF4-FFF2-40B4-BE49-F238E27FC236}">
                  <a16:creationId xmlns:a16="http://schemas.microsoft.com/office/drawing/2014/main" id="{2FE6D1C8-A3B0-C9B8-9553-2FB317FAEEF6}"/>
                </a:ext>
              </a:extLst>
            </p:cNvPr>
            <p:cNvSpPr/>
            <p:nvPr/>
          </p:nvSpPr>
          <p:spPr>
            <a:xfrm>
              <a:off x="508910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3">
              <a:extLst>
                <a:ext uri="{FF2B5EF4-FFF2-40B4-BE49-F238E27FC236}">
                  <a16:creationId xmlns:a16="http://schemas.microsoft.com/office/drawing/2014/main" id="{73D7EF1D-4BA0-F010-3434-A61C06EA8F83}"/>
                </a:ext>
              </a:extLst>
            </p:cNvPr>
            <p:cNvSpPr/>
            <p:nvPr/>
          </p:nvSpPr>
          <p:spPr>
            <a:xfrm>
              <a:off x="6425150" y="204930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3">
              <a:extLst>
                <a:ext uri="{FF2B5EF4-FFF2-40B4-BE49-F238E27FC236}">
                  <a16:creationId xmlns:a16="http://schemas.microsoft.com/office/drawing/2014/main" id="{068DC7DE-6B85-D3A3-435E-6F270E8D432F}"/>
                </a:ext>
              </a:extLst>
            </p:cNvPr>
            <p:cNvSpPr/>
            <p:nvPr/>
          </p:nvSpPr>
          <p:spPr>
            <a:xfrm>
              <a:off x="22634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3">
              <a:extLst>
                <a:ext uri="{FF2B5EF4-FFF2-40B4-BE49-F238E27FC236}">
                  <a16:creationId xmlns:a16="http://schemas.microsoft.com/office/drawing/2014/main" id="{F1DDBB36-5569-C665-62E3-88D4142F6AC4}"/>
                </a:ext>
              </a:extLst>
            </p:cNvPr>
            <p:cNvSpPr/>
            <p:nvPr/>
          </p:nvSpPr>
          <p:spPr>
            <a:xfrm>
              <a:off x="35995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3">
              <a:extLst>
                <a:ext uri="{FF2B5EF4-FFF2-40B4-BE49-F238E27FC236}">
                  <a16:creationId xmlns:a16="http://schemas.microsoft.com/office/drawing/2014/main" id="{8681D353-BA5D-D37F-E3D3-696EBFE71F1F}"/>
                </a:ext>
              </a:extLst>
            </p:cNvPr>
            <p:cNvSpPr/>
            <p:nvPr/>
          </p:nvSpPr>
          <p:spPr>
            <a:xfrm>
              <a:off x="508910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3">
              <a:extLst>
                <a:ext uri="{FF2B5EF4-FFF2-40B4-BE49-F238E27FC236}">
                  <a16:creationId xmlns:a16="http://schemas.microsoft.com/office/drawing/2014/main" id="{AB9D8879-5E52-CE6E-C003-2A322FF0861A}"/>
                </a:ext>
              </a:extLst>
            </p:cNvPr>
            <p:cNvSpPr/>
            <p:nvPr/>
          </p:nvSpPr>
          <p:spPr>
            <a:xfrm>
              <a:off x="6425150" y="2926875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>
              <a:extLst>
                <a:ext uri="{FF2B5EF4-FFF2-40B4-BE49-F238E27FC236}">
                  <a16:creationId xmlns:a16="http://schemas.microsoft.com/office/drawing/2014/main" id="{D027AC3A-BE64-7FDC-85EE-E5052B53200B}"/>
                </a:ext>
              </a:extLst>
            </p:cNvPr>
            <p:cNvSpPr/>
            <p:nvPr/>
          </p:nvSpPr>
          <p:spPr>
            <a:xfrm>
              <a:off x="22634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>
              <a:extLst>
                <a:ext uri="{FF2B5EF4-FFF2-40B4-BE49-F238E27FC236}">
                  <a16:creationId xmlns:a16="http://schemas.microsoft.com/office/drawing/2014/main" id="{DD8F0AA9-4F62-3453-3798-7F1565426CC4}"/>
                </a:ext>
              </a:extLst>
            </p:cNvPr>
            <p:cNvSpPr/>
            <p:nvPr/>
          </p:nvSpPr>
          <p:spPr>
            <a:xfrm>
              <a:off x="35995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>
              <a:extLst>
                <a:ext uri="{FF2B5EF4-FFF2-40B4-BE49-F238E27FC236}">
                  <a16:creationId xmlns:a16="http://schemas.microsoft.com/office/drawing/2014/main" id="{3B96A1D2-E359-16FB-79FF-E283580FABFC}"/>
                </a:ext>
              </a:extLst>
            </p:cNvPr>
            <p:cNvSpPr/>
            <p:nvPr/>
          </p:nvSpPr>
          <p:spPr>
            <a:xfrm>
              <a:off x="508910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3">
              <a:extLst>
                <a:ext uri="{FF2B5EF4-FFF2-40B4-BE49-F238E27FC236}">
                  <a16:creationId xmlns:a16="http://schemas.microsoft.com/office/drawing/2014/main" id="{B6F6BC22-35F4-AB79-F90F-0470691B56B6}"/>
                </a:ext>
              </a:extLst>
            </p:cNvPr>
            <p:cNvSpPr/>
            <p:nvPr/>
          </p:nvSpPr>
          <p:spPr>
            <a:xfrm>
              <a:off x="6425150" y="3804450"/>
              <a:ext cx="4302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" name="Google Shape;374;p38">
            <a:extLst>
              <a:ext uri="{FF2B5EF4-FFF2-40B4-BE49-F238E27FC236}">
                <a16:creationId xmlns:a16="http://schemas.microsoft.com/office/drawing/2014/main" id="{E5FD191A-30FC-B0F2-CCA8-E29C57602CD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5898" b="5898"/>
          <a:stretch/>
        </p:blipFill>
        <p:spPr>
          <a:xfrm>
            <a:off x="726242" y="1464593"/>
            <a:ext cx="1813957" cy="315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2" name="Google Shape;374;p38">
            <a:extLst>
              <a:ext uri="{FF2B5EF4-FFF2-40B4-BE49-F238E27FC236}">
                <a16:creationId xmlns:a16="http://schemas.microsoft.com/office/drawing/2014/main" id="{558F4805-7DA3-95B7-96BF-5D69B586CF2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t="5013" b="5013"/>
          <a:stretch/>
        </p:blipFill>
        <p:spPr>
          <a:xfrm>
            <a:off x="3738501" y="915464"/>
            <a:ext cx="1873252" cy="3319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" name="Google Shape;374;p38">
            <a:extLst>
              <a:ext uri="{FF2B5EF4-FFF2-40B4-BE49-F238E27FC236}">
                <a16:creationId xmlns:a16="http://schemas.microsoft.com/office/drawing/2014/main" id="{797DAE81-0EFF-D313-1B41-E342144217C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6726" b="6726"/>
          <a:stretch/>
        </p:blipFill>
        <p:spPr>
          <a:xfrm>
            <a:off x="6631281" y="1613671"/>
            <a:ext cx="1761227" cy="3001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FA5444-85DD-0224-51E8-7C91B4F9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93" y="2847329"/>
            <a:ext cx="403678" cy="4036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F9AD06-FF99-C388-FD5B-CEF9F84DA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961" y="2645490"/>
            <a:ext cx="403678" cy="403678"/>
          </a:xfrm>
          <a:prstGeom prst="rect">
            <a:avLst/>
          </a:prstGeom>
        </p:spPr>
      </p:pic>
      <p:pic>
        <p:nvPicPr>
          <p:cNvPr id="31" name="Google Shape;377;p38">
            <a:extLst>
              <a:ext uri="{FF2B5EF4-FFF2-40B4-BE49-F238E27FC236}">
                <a16:creationId xmlns:a16="http://schemas.microsoft.com/office/drawing/2014/main" id="{B59C18A4-EF7D-4069-1499-B7F9BBA52771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77;p38">
            <a:extLst>
              <a:ext uri="{FF2B5EF4-FFF2-40B4-BE49-F238E27FC236}">
                <a16:creationId xmlns:a16="http://schemas.microsoft.com/office/drawing/2014/main" id="{B7F6F2AE-2A57-36F2-7CCC-1B5F2D70DC3D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146552" y="3718746"/>
            <a:ext cx="837624" cy="14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8;p18">
            <a:extLst>
              <a:ext uri="{FF2B5EF4-FFF2-40B4-BE49-F238E27FC236}">
                <a16:creationId xmlns:a16="http://schemas.microsoft.com/office/drawing/2014/main" id="{C13EB85B-801A-7C5A-864E-7A3149037163}"/>
              </a:ext>
            </a:extLst>
          </p:cNvPr>
          <p:cNvSpPr/>
          <p:nvPr/>
        </p:nvSpPr>
        <p:spPr>
          <a:xfrm>
            <a:off x="8481272" y="4298485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488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1" grpId="0"/>
      <p:bldP spid="1872" grpId="0"/>
      <p:bldP spid="18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4CE7-8E37-C38B-C9CC-263AC553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</a:t>
            </a:r>
            <a:r>
              <a:rPr lang="en-EG" dirty="0"/>
              <a:t>dding Dark Mode Feature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6906A-27C7-D4ED-8A36-31EF1760EE1C}"/>
              </a:ext>
            </a:extLst>
          </p:cNvPr>
          <p:cNvSpPr txBox="1"/>
          <p:nvPr/>
        </p:nvSpPr>
        <p:spPr>
          <a:xfrm>
            <a:off x="457200" y="1173600"/>
            <a:ext cx="3924300" cy="3264408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Dark mode has become an essential feature in modern app design, offering a more comfortable and visually appealing experience for users, especially in low-light environments. By reducing the brightness and using dark backgrounds with contrasting light text, dark mode minimizes eye strain and enhances readability, making prolonged usage easier on the eyes.</a:t>
            </a:r>
          </a:p>
        </p:txBody>
      </p:sp>
      <p:pic>
        <p:nvPicPr>
          <p:cNvPr id="6" name="Picture 5" descr="A black and white switch with a sun and text&#10;&#10;Description automatically generated">
            <a:extLst>
              <a:ext uri="{FF2B5EF4-FFF2-40B4-BE49-F238E27FC236}">
                <a16:creationId xmlns:a16="http://schemas.microsoft.com/office/drawing/2014/main" id="{C687117C-7259-B17D-FDE4-1950223B2A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66" r="12407" b="2"/>
          <a:stretch/>
        </p:blipFill>
        <p:spPr>
          <a:xfrm>
            <a:off x="4762500" y="1173600"/>
            <a:ext cx="3924300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7691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39"/>
          <p:cNvSpPr/>
          <p:nvPr/>
        </p:nvSpPr>
        <p:spPr>
          <a:xfrm flipH="1">
            <a:off x="4466185" y="1501601"/>
            <a:ext cx="764520" cy="2873106"/>
          </a:xfrm>
          <a:custGeom>
            <a:avLst/>
            <a:gdLst/>
            <a:ahLst/>
            <a:cxnLst/>
            <a:rect l="l" t="t" r="r" b="b"/>
            <a:pathLst>
              <a:path w="4376" h="16445" extrusionOk="0">
                <a:moveTo>
                  <a:pt x="4329" y="16444"/>
                </a:moveTo>
                <a:cubicBezTo>
                  <a:pt x="1619" y="14564"/>
                  <a:pt x="1" y="11479"/>
                  <a:pt x="1" y="8188"/>
                </a:cubicBezTo>
                <a:cubicBezTo>
                  <a:pt x="1" y="4943"/>
                  <a:pt x="1582" y="1882"/>
                  <a:pt x="4233" y="1"/>
                </a:cubicBezTo>
                <a:lnTo>
                  <a:pt x="4274" y="61"/>
                </a:lnTo>
                <a:cubicBezTo>
                  <a:pt x="1646" y="1928"/>
                  <a:pt x="79" y="4966"/>
                  <a:pt x="79" y="8188"/>
                </a:cubicBezTo>
                <a:cubicBezTo>
                  <a:pt x="79" y="11452"/>
                  <a:pt x="1683" y="14517"/>
                  <a:pt x="4375" y="163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  <a:softEdge rad="127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39"/>
          <p:cNvSpPr/>
          <p:nvPr/>
        </p:nvSpPr>
        <p:spPr>
          <a:xfrm flipH="1">
            <a:off x="4166983" y="4267055"/>
            <a:ext cx="594000" cy="5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39"/>
          <p:cNvSpPr/>
          <p:nvPr/>
        </p:nvSpPr>
        <p:spPr>
          <a:xfrm flipH="1">
            <a:off x="4206527" y="315888"/>
            <a:ext cx="594000" cy="5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Rounded Rectangle 72"/>
          <p:cNvSpPr/>
          <p:nvPr/>
        </p:nvSpPr>
        <p:spPr>
          <a:xfrm>
            <a:off x="860296" y="2169886"/>
            <a:ext cx="1948218" cy="177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288" y="1277659"/>
            <a:ext cx="952500" cy="952500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1027328" y="2326532"/>
            <a:ext cx="1948218" cy="1778000"/>
          </a:xfrm>
          <a:prstGeom prst="roundRect">
            <a:avLst/>
          </a:prstGeom>
          <a:gradFill>
            <a:gsLst>
              <a:gs pos="0">
                <a:schemeClr val="accent3"/>
              </a:gs>
              <a:gs pos="90905">
                <a:schemeClr val="bg1"/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6303153" y="2169886"/>
            <a:ext cx="1948218" cy="1778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6455553" y="2322286"/>
            <a:ext cx="1948218" cy="1778000"/>
          </a:xfrm>
          <a:prstGeom prst="roundRect">
            <a:avLst/>
          </a:prstGeom>
          <a:gradFill>
            <a:gsLst>
              <a:gs pos="0">
                <a:schemeClr val="accent3"/>
              </a:gs>
              <a:gs pos="90905">
                <a:schemeClr val="bg1"/>
              </a:gs>
              <a:gs pos="7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283" y="1301679"/>
            <a:ext cx="928480" cy="9284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9106" y="2471189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tx1"/>
                </a:solidFill>
                <a:latin typeface="Algerian" panose="04020705040A02060702" pitchFamily="82" charset="0"/>
                <a:ea typeface="Segoe UI Black" panose="020B0A02040204020203" pitchFamily="34" charset="0"/>
              </a:rPr>
              <a:t>Supervisor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7130" y="2956628"/>
            <a:ext cx="15584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Eng . Marwaa Taalat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940513" y="2471188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tx1"/>
                </a:solidFill>
                <a:latin typeface="Algerian" panose="04020705040A02060702" pitchFamily="82" charset="0"/>
                <a:ea typeface="Segoe UI Black" panose="020B0A02040204020203" pitchFamily="34" charset="0"/>
              </a:rPr>
              <a:t>TEAM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68689" y="2738348"/>
            <a:ext cx="17219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Atef Wagdy sayed</a:t>
            </a:r>
          </a:p>
          <a:p>
            <a:r>
              <a:rPr lang="en-US" sz="1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Ahmed Mostafa Elazab</a:t>
            </a:r>
          </a:p>
          <a:p>
            <a:r>
              <a:rPr lang="en-US" sz="1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    Mohamed Yasser</a:t>
            </a:r>
            <a:endParaRPr lang="en-US" sz="16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03527" y="1756229"/>
            <a:ext cx="0" cy="36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519" idx="4"/>
            <a:endCxn id="2512" idx="0"/>
          </p:cNvCxnSpPr>
          <p:nvPr/>
        </p:nvCxnSpPr>
        <p:spPr>
          <a:xfrm flipH="1">
            <a:off x="4463983" y="909888"/>
            <a:ext cx="39544" cy="3357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2519;p39"/>
          <p:cNvSpPr/>
          <p:nvPr/>
        </p:nvSpPr>
        <p:spPr>
          <a:xfrm flipH="1">
            <a:off x="4206527" y="568229"/>
            <a:ext cx="594000" cy="59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2512;p39"/>
          <p:cNvSpPr/>
          <p:nvPr/>
        </p:nvSpPr>
        <p:spPr>
          <a:xfrm flipH="1">
            <a:off x="4166983" y="3978338"/>
            <a:ext cx="594000" cy="59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78" grpId="0" animBg="1"/>
      <p:bldP spid="79" grpId="0" animBg="1"/>
      <p:bldP spid="2" grpId="0"/>
      <p:bldP spid="3" grpId="0"/>
      <p:bldP spid="8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1F9A56-7E96-8D3A-DFAB-E9307048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9" r="3739"/>
          <a:stretch/>
        </p:blipFill>
        <p:spPr>
          <a:xfrm>
            <a:off x="6028326" y="914403"/>
            <a:ext cx="1977991" cy="4080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A3299-1C5E-31A2-EB92-2154FC93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1" r="4641"/>
          <a:stretch/>
        </p:blipFill>
        <p:spPr>
          <a:xfrm>
            <a:off x="2221862" y="148859"/>
            <a:ext cx="1902805" cy="4080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5941BB-2EC7-2FF7-720C-06593F264F93}"/>
              </a:ext>
            </a:extLst>
          </p:cNvPr>
          <p:cNvSpPr txBox="1"/>
          <p:nvPr/>
        </p:nvSpPr>
        <p:spPr>
          <a:xfrm>
            <a:off x="2286000" y="44606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Before Dark </a:t>
            </a:r>
            <a:r>
              <a:rPr lang="en-US" dirty="0">
                <a:solidFill>
                  <a:srgbClr val="92D050"/>
                </a:solidFill>
                <a:latin typeface="Arial Rounded MT Bold" panose="020F0704030504030204" pitchFamily="34" charset="0"/>
              </a:rPr>
              <a:t>Mode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8E1C72-C40D-DC5A-0CDD-6B5935F890B6}"/>
              </a:ext>
            </a:extLst>
          </p:cNvPr>
          <p:cNvSpPr txBox="1"/>
          <p:nvPr/>
        </p:nvSpPr>
        <p:spPr>
          <a:xfrm>
            <a:off x="6368903" y="49085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Dark Mode</a:t>
            </a:r>
            <a:endParaRPr lang="en-US" dirty="0">
              <a:solidFill>
                <a:srgbClr val="92D05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28" name="Google Shape;1875;p33">
            <a:extLst>
              <a:ext uri="{FF2B5EF4-FFF2-40B4-BE49-F238E27FC236}">
                <a16:creationId xmlns:a16="http://schemas.microsoft.com/office/drawing/2014/main" id="{8C980C4D-5D19-C101-C839-6F41A8C21958}"/>
              </a:ext>
            </a:extLst>
          </p:cNvPr>
          <p:cNvCxnSpPr>
            <a:cxnSpLocks/>
          </p:cNvCxnSpPr>
          <p:nvPr/>
        </p:nvCxnSpPr>
        <p:spPr>
          <a:xfrm>
            <a:off x="4309241" y="1682495"/>
            <a:ext cx="15345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875;p33">
            <a:extLst>
              <a:ext uri="{FF2B5EF4-FFF2-40B4-BE49-F238E27FC236}">
                <a16:creationId xmlns:a16="http://schemas.microsoft.com/office/drawing/2014/main" id="{6BFC78DE-52C2-D390-3B7E-4C9D01D7E2B5}"/>
              </a:ext>
            </a:extLst>
          </p:cNvPr>
          <p:cNvCxnSpPr>
            <a:cxnSpLocks/>
          </p:cNvCxnSpPr>
          <p:nvPr/>
        </p:nvCxnSpPr>
        <p:spPr>
          <a:xfrm>
            <a:off x="4309241" y="2531771"/>
            <a:ext cx="15345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1875;p33">
            <a:extLst>
              <a:ext uri="{FF2B5EF4-FFF2-40B4-BE49-F238E27FC236}">
                <a16:creationId xmlns:a16="http://schemas.microsoft.com/office/drawing/2014/main" id="{FD8B4208-977E-C4D2-AEB6-A0AA239B72E5}"/>
              </a:ext>
            </a:extLst>
          </p:cNvPr>
          <p:cNvCxnSpPr>
            <a:cxnSpLocks/>
          </p:cNvCxnSpPr>
          <p:nvPr/>
        </p:nvCxnSpPr>
        <p:spPr>
          <a:xfrm>
            <a:off x="4309241" y="3415602"/>
            <a:ext cx="15345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67626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2EB13-7F4E-BCCF-DC77-DE5A2902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54DF3-FA14-41D6-48B7-EAAE5087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9" r="3359"/>
          <a:stretch/>
        </p:blipFill>
        <p:spPr>
          <a:xfrm>
            <a:off x="6073626" y="914403"/>
            <a:ext cx="1932691" cy="4080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C9032-F696-92F3-7D73-794FA8A0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80" r="4080"/>
          <a:stretch/>
        </p:blipFill>
        <p:spPr>
          <a:xfrm>
            <a:off x="2221862" y="148859"/>
            <a:ext cx="1902805" cy="4080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2B591B-A2D7-2907-A88A-4DBD17B9121F}"/>
              </a:ext>
            </a:extLst>
          </p:cNvPr>
          <p:cNvSpPr txBox="1"/>
          <p:nvPr/>
        </p:nvSpPr>
        <p:spPr>
          <a:xfrm>
            <a:off x="2286000" y="44606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Before Dark </a:t>
            </a:r>
            <a:r>
              <a:rPr lang="en-US" dirty="0">
                <a:solidFill>
                  <a:srgbClr val="92D050"/>
                </a:solidFill>
                <a:latin typeface="Arial Rounded MT Bold" panose="020F0704030504030204" pitchFamily="34" charset="0"/>
              </a:rPr>
              <a:t>Mode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516B65-E4A1-C9CF-1156-9B4910BE8B15}"/>
              </a:ext>
            </a:extLst>
          </p:cNvPr>
          <p:cNvSpPr txBox="1"/>
          <p:nvPr/>
        </p:nvSpPr>
        <p:spPr>
          <a:xfrm>
            <a:off x="6368903" y="49085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Dark Mode</a:t>
            </a:r>
            <a:endParaRPr lang="en-US" dirty="0">
              <a:solidFill>
                <a:srgbClr val="92D05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28" name="Google Shape;1875;p33">
            <a:extLst>
              <a:ext uri="{FF2B5EF4-FFF2-40B4-BE49-F238E27FC236}">
                <a16:creationId xmlns:a16="http://schemas.microsoft.com/office/drawing/2014/main" id="{9964EB06-BA25-C14D-EB9E-A102D7A4FD9F}"/>
              </a:ext>
            </a:extLst>
          </p:cNvPr>
          <p:cNvCxnSpPr>
            <a:cxnSpLocks/>
          </p:cNvCxnSpPr>
          <p:nvPr/>
        </p:nvCxnSpPr>
        <p:spPr>
          <a:xfrm>
            <a:off x="4309241" y="1682495"/>
            <a:ext cx="15345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875;p33">
            <a:extLst>
              <a:ext uri="{FF2B5EF4-FFF2-40B4-BE49-F238E27FC236}">
                <a16:creationId xmlns:a16="http://schemas.microsoft.com/office/drawing/2014/main" id="{A792B032-DDB8-5C9E-04D4-1746BBEB13FD}"/>
              </a:ext>
            </a:extLst>
          </p:cNvPr>
          <p:cNvCxnSpPr>
            <a:cxnSpLocks/>
          </p:cNvCxnSpPr>
          <p:nvPr/>
        </p:nvCxnSpPr>
        <p:spPr>
          <a:xfrm>
            <a:off x="4309241" y="2531771"/>
            <a:ext cx="15345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1875;p33">
            <a:extLst>
              <a:ext uri="{FF2B5EF4-FFF2-40B4-BE49-F238E27FC236}">
                <a16:creationId xmlns:a16="http://schemas.microsoft.com/office/drawing/2014/main" id="{6BE68037-49E4-C2AA-AFAC-E59E876CE367}"/>
              </a:ext>
            </a:extLst>
          </p:cNvPr>
          <p:cNvCxnSpPr>
            <a:cxnSpLocks/>
          </p:cNvCxnSpPr>
          <p:nvPr/>
        </p:nvCxnSpPr>
        <p:spPr>
          <a:xfrm>
            <a:off x="4309241" y="3415602"/>
            <a:ext cx="15345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55589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24"/>
          <p:cNvGrpSpPr/>
          <p:nvPr/>
        </p:nvGrpSpPr>
        <p:grpSpPr>
          <a:xfrm>
            <a:off x="435975" y="1345161"/>
            <a:ext cx="2214807" cy="3340226"/>
            <a:chOff x="435975" y="1345161"/>
            <a:chExt cx="2214807" cy="3340226"/>
          </a:xfrm>
        </p:grpSpPr>
        <p:sp>
          <p:nvSpPr>
            <p:cNvPr id="897" name="Google Shape;897;p24"/>
            <p:cNvSpPr/>
            <p:nvPr/>
          </p:nvSpPr>
          <p:spPr>
            <a:xfrm>
              <a:off x="435975" y="2695671"/>
              <a:ext cx="2214807" cy="1989716"/>
            </a:xfrm>
            <a:custGeom>
              <a:avLst/>
              <a:gdLst/>
              <a:ahLst/>
              <a:cxnLst/>
              <a:rect l="l" t="t" r="r" b="b"/>
              <a:pathLst>
                <a:path w="12757" h="11461" extrusionOk="0">
                  <a:moveTo>
                    <a:pt x="673" y="4601"/>
                  </a:moveTo>
                  <a:cubicBezTo>
                    <a:pt x="1345" y="5160"/>
                    <a:pt x="7801" y="10931"/>
                    <a:pt x="8312" y="11196"/>
                  </a:cubicBezTo>
                  <a:cubicBezTo>
                    <a:pt x="8824" y="11460"/>
                    <a:pt x="9140" y="11230"/>
                    <a:pt x="10034" y="10381"/>
                  </a:cubicBezTo>
                  <a:cubicBezTo>
                    <a:pt x="10550" y="9891"/>
                    <a:pt x="11447" y="9054"/>
                    <a:pt x="12041" y="8308"/>
                  </a:cubicBezTo>
                  <a:cubicBezTo>
                    <a:pt x="12483" y="7749"/>
                    <a:pt x="12756" y="7242"/>
                    <a:pt x="12583" y="6955"/>
                  </a:cubicBezTo>
                  <a:cubicBezTo>
                    <a:pt x="12175" y="6288"/>
                    <a:pt x="7194" y="2021"/>
                    <a:pt x="6387" y="1397"/>
                  </a:cubicBezTo>
                  <a:cubicBezTo>
                    <a:pt x="5923" y="1042"/>
                    <a:pt x="5312" y="578"/>
                    <a:pt x="4874" y="244"/>
                  </a:cubicBezTo>
                  <a:cubicBezTo>
                    <a:pt x="4553" y="1"/>
                    <a:pt x="4098" y="31"/>
                    <a:pt x="3812" y="313"/>
                  </a:cubicBezTo>
                  <a:lnTo>
                    <a:pt x="3703" y="417"/>
                  </a:lnTo>
                  <a:cubicBezTo>
                    <a:pt x="3703" y="417"/>
                    <a:pt x="3703" y="417"/>
                    <a:pt x="3703" y="417"/>
                  </a:cubicBezTo>
                  <a:lnTo>
                    <a:pt x="1445" y="2646"/>
                  </a:lnTo>
                  <a:cubicBezTo>
                    <a:pt x="1445" y="2646"/>
                    <a:pt x="1445" y="2646"/>
                    <a:pt x="1445" y="2646"/>
                  </a:cubicBezTo>
                  <a:lnTo>
                    <a:pt x="798" y="3287"/>
                  </a:lnTo>
                  <a:lnTo>
                    <a:pt x="452" y="3626"/>
                  </a:lnTo>
                  <a:cubicBezTo>
                    <a:pt x="452" y="3626"/>
                    <a:pt x="1" y="4038"/>
                    <a:pt x="673" y="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554910" y="2683551"/>
              <a:ext cx="2085984" cy="1894752"/>
            </a:xfrm>
            <a:custGeom>
              <a:avLst/>
              <a:gdLst/>
              <a:ahLst/>
              <a:cxnLst/>
              <a:rect l="l" t="t" r="r" b="b"/>
              <a:pathLst>
                <a:path w="12015" h="10914" extrusionOk="0">
                  <a:moveTo>
                    <a:pt x="399" y="4055"/>
                  </a:moveTo>
                  <a:cubicBezTo>
                    <a:pt x="1071" y="4614"/>
                    <a:pt x="7527" y="10385"/>
                    <a:pt x="8039" y="10649"/>
                  </a:cubicBezTo>
                  <a:cubicBezTo>
                    <a:pt x="8550" y="10914"/>
                    <a:pt x="8867" y="10684"/>
                    <a:pt x="9760" y="9834"/>
                  </a:cubicBezTo>
                  <a:cubicBezTo>
                    <a:pt x="10154" y="9462"/>
                    <a:pt x="10766" y="8889"/>
                    <a:pt x="11299" y="8308"/>
                  </a:cubicBezTo>
                  <a:cubicBezTo>
                    <a:pt x="11741" y="7749"/>
                    <a:pt x="12014" y="7242"/>
                    <a:pt x="11841" y="6955"/>
                  </a:cubicBezTo>
                  <a:cubicBezTo>
                    <a:pt x="11433" y="6288"/>
                    <a:pt x="6452" y="2021"/>
                    <a:pt x="5645" y="1397"/>
                  </a:cubicBezTo>
                  <a:cubicBezTo>
                    <a:pt x="5181" y="1042"/>
                    <a:pt x="4570" y="578"/>
                    <a:pt x="4132" y="244"/>
                  </a:cubicBezTo>
                  <a:cubicBezTo>
                    <a:pt x="3811" y="1"/>
                    <a:pt x="3356" y="31"/>
                    <a:pt x="3070" y="313"/>
                  </a:cubicBezTo>
                  <a:lnTo>
                    <a:pt x="56" y="3287"/>
                  </a:lnTo>
                  <a:cubicBezTo>
                    <a:pt x="0" y="3461"/>
                    <a:pt x="17" y="3734"/>
                    <a:pt x="39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554910" y="2697266"/>
              <a:ext cx="2085984" cy="1853260"/>
            </a:xfrm>
            <a:custGeom>
              <a:avLst/>
              <a:gdLst/>
              <a:ahLst/>
              <a:cxnLst/>
              <a:rect l="l" t="t" r="r" b="b"/>
              <a:pathLst>
                <a:path w="12015" h="10675" extrusionOk="0">
                  <a:moveTo>
                    <a:pt x="3642" y="0"/>
                  </a:moveTo>
                  <a:cubicBezTo>
                    <a:pt x="3434" y="0"/>
                    <a:pt x="3226" y="78"/>
                    <a:pt x="3070" y="234"/>
                  </a:cubicBezTo>
                  <a:lnTo>
                    <a:pt x="56" y="3208"/>
                  </a:lnTo>
                  <a:cubicBezTo>
                    <a:pt x="0" y="3382"/>
                    <a:pt x="17" y="3655"/>
                    <a:pt x="399" y="3976"/>
                  </a:cubicBezTo>
                  <a:cubicBezTo>
                    <a:pt x="1071" y="4535"/>
                    <a:pt x="7527" y="10306"/>
                    <a:pt x="8039" y="10570"/>
                  </a:cubicBezTo>
                  <a:cubicBezTo>
                    <a:pt x="8169" y="10640"/>
                    <a:pt x="8290" y="10675"/>
                    <a:pt x="8407" y="10675"/>
                  </a:cubicBezTo>
                  <a:cubicBezTo>
                    <a:pt x="8750" y="10675"/>
                    <a:pt x="9096" y="10384"/>
                    <a:pt x="9760" y="9755"/>
                  </a:cubicBezTo>
                  <a:cubicBezTo>
                    <a:pt x="10154" y="9383"/>
                    <a:pt x="10766" y="8810"/>
                    <a:pt x="11299" y="8229"/>
                  </a:cubicBezTo>
                  <a:cubicBezTo>
                    <a:pt x="11741" y="7670"/>
                    <a:pt x="12014" y="7163"/>
                    <a:pt x="11841" y="6876"/>
                  </a:cubicBezTo>
                  <a:cubicBezTo>
                    <a:pt x="11433" y="6209"/>
                    <a:pt x="6452" y="1942"/>
                    <a:pt x="5645" y="1318"/>
                  </a:cubicBezTo>
                  <a:cubicBezTo>
                    <a:pt x="5181" y="963"/>
                    <a:pt x="4570" y="499"/>
                    <a:pt x="4132" y="165"/>
                  </a:cubicBezTo>
                  <a:cubicBezTo>
                    <a:pt x="3985" y="56"/>
                    <a:pt x="3811" y="0"/>
                    <a:pt x="3642" y="0"/>
                  </a:cubicBezTo>
                  <a:close/>
                  <a:moveTo>
                    <a:pt x="3642" y="104"/>
                  </a:moveTo>
                  <a:cubicBezTo>
                    <a:pt x="3798" y="104"/>
                    <a:pt x="3946" y="152"/>
                    <a:pt x="4071" y="247"/>
                  </a:cubicBezTo>
                  <a:cubicBezTo>
                    <a:pt x="4696" y="724"/>
                    <a:pt x="5220" y="1123"/>
                    <a:pt x="5580" y="1400"/>
                  </a:cubicBezTo>
                  <a:cubicBezTo>
                    <a:pt x="6495" y="2107"/>
                    <a:pt x="11368" y="6300"/>
                    <a:pt x="11754" y="6933"/>
                  </a:cubicBezTo>
                  <a:cubicBezTo>
                    <a:pt x="11841" y="7076"/>
                    <a:pt x="11819" y="7405"/>
                    <a:pt x="11221" y="8160"/>
                  </a:cubicBezTo>
                  <a:cubicBezTo>
                    <a:pt x="10744" y="8680"/>
                    <a:pt x="10211" y="9187"/>
                    <a:pt x="9816" y="9556"/>
                  </a:cubicBezTo>
                  <a:lnTo>
                    <a:pt x="9690" y="9677"/>
                  </a:lnTo>
                  <a:cubicBezTo>
                    <a:pt x="9027" y="10310"/>
                    <a:pt x="8702" y="10570"/>
                    <a:pt x="8407" y="10570"/>
                  </a:cubicBezTo>
                  <a:cubicBezTo>
                    <a:pt x="8307" y="10570"/>
                    <a:pt x="8208" y="10544"/>
                    <a:pt x="8086" y="10479"/>
                  </a:cubicBezTo>
                  <a:cubicBezTo>
                    <a:pt x="7735" y="10297"/>
                    <a:pt x="4292" y="7262"/>
                    <a:pt x="2237" y="5450"/>
                  </a:cubicBezTo>
                  <a:cubicBezTo>
                    <a:pt x="1357" y="4674"/>
                    <a:pt x="663" y="4058"/>
                    <a:pt x="464" y="3893"/>
                  </a:cubicBezTo>
                  <a:cubicBezTo>
                    <a:pt x="204" y="3677"/>
                    <a:pt x="96" y="3460"/>
                    <a:pt x="148" y="3260"/>
                  </a:cubicBezTo>
                  <a:lnTo>
                    <a:pt x="3139" y="308"/>
                  </a:lnTo>
                  <a:cubicBezTo>
                    <a:pt x="3274" y="178"/>
                    <a:pt x="3451" y="104"/>
                    <a:pt x="3642" y="1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76784" y="2755945"/>
              <a:ext cx="474490" cy="456241"/>
            </a:xfrm>
            <a:custGeom>
              <a:avLst/>
              <a:gdLst/>
              <a:ahLst/>
              <a:cxnLst/>
              <a:rect l="l" t="t" r="r" b="b"/>
              <a:pathLst>
                <a:path w="2733" h="2628" extrusionOk="0">
                  <a:moveTo>
                    <a:pt x="1" y="2229"/>
                  </a:moveTo>
                  <a:cubicBezTo>
                    <a:pt x="295" y="2008"/>
                    <a:pt x="612" y="2628"/>
                    <a:pt x="772" y="2615"/>
                  </a:cubicBezTo>
                  <a:cubicBezTo>
                    <a:pt x="937" y="2606"/>
                    <a:pt x="1973" y="1591"/>
                    <a:pt x="2350" y="1171"/>
                  </a:cubicBezTo>
                  <a:cubicBezTo>
                    <a:pt x="2732" y="746"/>
                    <a:pt x="2637" y="616"/>
                    <a:pt x="2398" y="395"/>
                  </a:cubicBezTo>
                  <a:cubicBezTo>
                    <a:pt x="2164" y="178"/>
                    <a:pt x="2255" y="9"/>
                    <a:pt x="2259" y="0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971052" y="2886844"/>
              <a:ext cx="77085" cy="76908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48" y="304"/>
                  </a:moveTo>
                  <a:cubicBezTo>
                    <a:pt x="96" y="404"/>
                    <a:pt x="209" y="443"/>
                    <a:pt x="304" y="400"/>
                  </a:cubicBezTo>
                  <a:cubicBezTo>
                    <a:pt x="404" y="352"/>
                    <a:pt x="443" y="235"/>
                    <a:pt x="400" y="139"/>
                  </a:cubicBezTo>
                  <a:cubicBezTo>
                    <a:pt x="352" y="44"/>
                    <a:pt x="235" y="1"/>
                    <a:pt x="140" y="48"/>
                  </a:cubicBezTo>
                  <a:cubicBezTo>
                    <a:pt x="44" y="92"/>
                    <a:pt x="1" y="209"/>
                    <a:pt x="48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827303" y="3035105"/>
              <a:ext cx="76911" cy="76908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44" y="304"/>
                  </a:moveTo>
                  <a:cubicBezTo>
                    <a:pt x="92" y="404"/>
                    <a:pt x="209" y="443"/>
                    <a:pt x="304" y="395"/>
                  </a:cubicBezTo>
                  <a:cubicBezTo>
                    <a:pt x="400" y="352"/>
                    <a:pt x="443" y="235"/>
                    <a:pt x="395" y="140"/>
                  </a:cubicBezTo>
                  <a:cubicBezTo>
                    <a:pt x="352" y="44"/>
                    <a:pt x="235" y="1"/>
                    <a:pt x="139" y="48"/>
                  </a:cubicBezTo>
                  <a:cubicBezTo>
                    <a:pt x="40" y="92"/>
                    <a:pt x="1" y="209"/>
                    <a:pt x="44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1185250" y="3436556"/>
              <a:ext cx="961159" cy="602796"/>
            </a:xfrm>
            <a:custGeom>
              <a:avLst/>
              <a:gdLst/>
              <a:ahLst/>
              <a:cxnLst/>
              <a:rect l="l" t="t" r="r" b="b"/>
              <a:pathLst>
                <a:path w="5386" h="3378" extrusionOk="0">
                  <a:moveTo>
                    <a:pt x="5273" y="3174"/>
                  </a:moveTo>
                  <a:cubicBezTo>
                    <a:pt x="5156" y="3378"/>
                    <a:pt x="3907" y="2875"/>
                    <a:pt x="2485" y="2051"/>
                  </a:cubicBezTo>
                  <a:cubicBezTo>
                    <a:pt x="1058" y="1232"/>
                    <a:pt x="1" y="399"/>
                    <a:pt x="118" y="200"/>
                  </a:cubicBezTo>
                  <a:cubicBezTo>
                    <a:pt x="235" y="0"/>
                    <a:pt x="1483" y="503"/>
                    <a:pt x="2905" y="1323"/>
                  </a:cubicBezTo>
                  <a:cubicBezTo>
                    <a:pt x="4328" y="2147"/>
                    <a:pt x="5385" y="2975"/>
                    <a:pt x="5273" y="3174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1890120" y="1345161"/>
              <a:ext cx="198977" cy="131873"/>
            </a:xfrm>
            <a:custGeom>
              <a:avLst/>
              <a:gdLst/>
              <a:ahLst/>
              <a:cxnLst/>
              <a:rect l="l" t="t" r="r" b="b"/>
              <a:pathLst>
                <a:path w="1115" h="739" extrusionOk="0">
                  <a:moveTo>
                    <a:pt x="1115" y="161"/>
                  </a:moveTo>
                  <a:lnTo>
                    <a:pt x="191" y="738"/>
                  </a:lnTo>
                  <a:lnTo>
                    <a:pt x="0" y="469"/>
                  </a:lnTo>
                  <a:lnTo>
                    <a:pt x="750" y="1"/>
                  </a:lnTo>
                  <a:cubicBezTo>
                    <a:pt x="885" y="49"/>
                    <a:pt x="1006" y="105"/>
                    <a:pt x="1115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4780687" y="2397373"/>
            <a:ext cx="3831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Mobile </a:t>
            </a:r>
            <a:r>
              <a:rPr lang="en-US" sz="2800" dirty="0">
                <a:solidFill>
                  <a:schemeClr val="accent1"/>
                </a:solidFill>
                <a:latin typeface="Arial Black" panose="020B0A04020102020204" pitchFamily="34" charset="0"/>
              </a:rPr>
              <a:t>Application</a:t>
            </a:r>
          </a:p>
        </p:txBody>
      </p:sp>
      <p:sp>
        <p:nvSpPr>
          <p:cNvPr id="43" name="Google Shape;399;p40"/>
          <p:cNvSpPr txBox="1">
            <a:spLocks/>
          </p:cNvSpPr>
          <p:nvPr/>
        </p:nvSpPr>
        <p:spPr>
          <a:xfrm>
            <a:off x="4573638" y="1139927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accent1"/>
                </a:solidFill>
                <a:latin typeface="Arial Black" panose="020B0A04020102020204" pitchFamily="34" charset="0"/>
              </a:rPr>
              <a:t>05</a:t>
            </a:r>
          </a:p>
        </p:txBody>
      </p:sp>
      <p:pic>
        <p:nvPicPr>
          <p:cNvPr id="45" name="Google Shape;403;p4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7089">
            <a:off x="7380514" y="3701258"/>
            <a:ext cx="1341423" cy="131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329611" y="241084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529200" y="345430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853337" y="1664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object 6">
            <a:extLst>
              <a:ext uri="{FF2B5EF4-FFF2-40B4-BE49-F238E27FC236}">
                <a16:creationId xmlns:a16="http://schemas.microsoft.com/office/drawing/2014/main" id="{42CA5F8C-BF3A-3E2E-0EC4-44434D92E3F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 rot="1661927">
            <a:off x="1064497" y="2033329"/>
            <a:ext cx="1561620" cy="1495434"/>
          </a:xfrm>
          <a:prstGeom prst="rect">
            <a:avLst/>
          </a:prstGeom>
        </p:spPr>
      </p:pic>
      <p:pic>
        <p:nvPicPr>
          <p:cNvPr id="52" name="object 7">
            <a:extLst>
              <a:ext uri="{FF2B5EF4-FFF2-40B4-BE49-F238E27FC236}">
                <a16:creationId xmlns:a16="http://schemas.microsoft.com/office/drawing/2014/main" id="{3489C63F-9224-AD63-3246-21044149FC4B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21214866">
            <a:off x="2414922" y="882579"/>
            <a:ext cx="1366471" cy="1280321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4487881" y="1981727"/>
            <a:ext cx="4227948" cy="12304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51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0" name="Google Shape;1460;p30"/>
          <p:cNvGrpSpPr/>
          <p:nvPr/>
        </p:nvGrpSpPr>
        <p:grpSpPr>
          <a:xfrm>
            <a:off x="1312620" y="1038068"/>
            <a:ext cx="6973621" cy="3683065"/>
            <a:chOff x="2804757" y="1112051"/>
            <a:chExt cx="3534495" cy="1831123"/>
          </a:xfrm>
        </p:grpSpPr>
        <p:sp>
          <p:nvSpPr>
            <p:cNvPr id="1461" name="Google Shape;1461;p30"/>
            <p:cNvSpPr/>
            <p:nvPr/>
          </p:nvSpPr>
          <p:spPr>
            <a:xfrm>
              <a:off x="2804757" y="1142793"/>
              <a:ext cx="3534495" cy="1776638"/>
            </a:xfrm>
            <a:custGeom>
              <a:avLst/>
              <a:gdLst/>
              <a:ahLst/>
              <a:cxnLst/>
              <a:rect l="l" t="t" r="r" b="b"/>
              <a:pathLst>
                <a:path w="27478" h="13812" extrusionOk="0">
                  <a:moveTo>
                    <a:pt x="24380" y="581"/>
                  </a:moveTo>
                  <a:cubicBezTo>
                    <a:pt x="25665" y="581"/>
                    <a:pt x="26720" y="1636"/>
                    <a:pt x="26720" y="2916"/>
                  </a:cubicBezTo>
                  <a:lnTo>
                    <a:pt x="26720" y="3564"/>
                  </a:lnTo>
                  <a:cubicBezTo>
                    <a:pt x="26614" y="3463"/>
                    <a:pt x="26480" y="3406"/>
                    <a:pt x="26326" y="3406"/>
                  </a:cubicBezTo>
                  <a:cubicBezTo>
                    <a:pt x="26010" y="3406"/>
                    <a:pt x="25751" y="3665"/>
                    <a:pt x="25751" y="3981"/>
                  </a:cubicBezTo>
                  <a:lnTo>
                    <a:pt x="25751" y="9879"/>
                  </a:lnTo>
                  <a:cubicBezTo>
                    <a:pt x="25751" y="10038"/>
                    <a:pt x="25818" y="10181"/>
                    <a:pt x="25919" y="10287"/>
                  </a:cubicBezTo>
                  <a:cubicBezTo>
                    <a:pt x="26024" y="10392"/>
                    <a:pt x="26168" y="10455"/>
                    <a:pt x="26326" y="10455"/>
                  </a:cubicBezTo>
                  <a:cubicBezTo>
                    <a:pt x="26480" y="10455"/>
                    <a:pt x="26614" y="10397"/>
                    <a:pt x="26720" y="10301"/>
                  </a:cubicBezTo>
                  <a:lnTo>
                    <a:pt x="26720" y="10881"/>
                  </a:lnTo>
                  <a:cubicBezTo>
                    <a:pt x="26720" y="12167"/>
                    <a:pt x="25665" y="13217"/>
                    <a:pt x="24380" y="13217"/>
                  </a:cubicBezTo>
                  <a:lnTo>
                    <a:pt x="3093" y="13217"/>
                  </a:lnTo>
                  <a:cubicBezTo>
                    <a:pt x="1808" y="13217"/>
                    <a:pt x="758" y="12167"/>
                    <a:pt x="758" y="10881"/>
                  </a:cubicBezTo>
                  <a:lnTo>
                    <a:pt x="758" y="2916"/>
                  </a:lnTo>
                  <a:cubicBezTo>
                    <a:pt x="758" y="1636"/>
                    <a:pt x="1808" y="581"/>
                    <a:pt x="3093" y="581"/>
                  </a:cubicBezTo>
                  <a:close/>
                  <a:moveTo>
                    <a:pt x="2513" y="1"/>
                  </a:moveTo>
                  <a:cubicBezTo>
                    <a:pt x="1132" y="1"/>
                    <a:pt x="0" y="1133"/>
                    <a:pt x="0" y="2514"/>
                  </a:cubicBezTo>
                  <a:lnTo>
                    <a:pt x="0" y="11299"/>
                  </a:lnTo>
                  <a:cubicBezTo>
                    <a:pt x="0" y="12685"/>
                    <a:pt x="1132" y="13811"/>
                    <a:pt x="2513" y="13811"/>
                  </a:cubicBezTo>
                  <a:lnTo>
                    <a:pt x="4244" y="13811"/>
                  </a:lnTo>
                  <a:lnTo>
                    <a:pt x="4244" y="13706"/>
                  </a:lnTo>
                  <a:cubicBezTo>
                    <a:pt x="4244" y="13636"/>
                    <a:pt x="4298" y="13602"/>
                    <a:pt x="4352" y="13602"/>
                  </a:cubicBezTo>
                  <a:cubicBezTo>
                    <a:pt x="4406" y="13602"/>
                    <a:pt x="4460" y="13636"/>
                    <a:pt x="4460" y="13706"/>
                  </a:cubicBezTo>
                  <a:lnTo>
                    <a:pt x="4460" y="13811"/>
                  </a:lnTo>
                  <a:lnTo>
                    <a:pt x="24965" y="13811"/>
                  </a:lnTo>
                  <a:cubicBezTo>
                    <a:pt x="26346" y="13811"/>
                    <a:pt x="27477" y="12685"/>
                    <a:pt x="27477" y="11299"/>
                  </a:cubicBezTo>
                  <a:lnTo>
                    <a:pt x="27477" y="2514"/>
                  </a:lnTo>
                  <a:cubicBezTo>
                    <a:pt x="27477" y="1133"/>
                    <a:pt x="26346" y="1"/>
                    <a:pt x="24965" y="1"/>
                  </a:cubicBezTo>
                  <a:lnTo>
                    <a:pt x="4469" y="1"/>
                  </a:lnTo>
                  <a:lnTo>
                    <a:pt x="4469" y="145"/>
                  </a:lnTo>
                  <a:cubicBezTo>
                    <a:pt x="4469" y="214"/>
                    <a:pt x="4416" y="249"/>
                    <a:pt x="4362" y="249"/>
                  </a:cubicBezTo>
                  <a:cubicBezTo>
                    <a:pt x="4308" y="249"/>
                    <a:pt x="4254" y="214"/>
                    <a:pt x="4254" y="145"/>
                  </a:cubicBezTo>
                  <a:lnTo>
                    <a:pt x="4254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5372546" y="2850432"/>
              <a:ext cx="499728" cy="92742"/>
            </a:xfrm>
            <a:custGeom>
              <a:avLst/>
              <a:gdLst/>
              <a:ahLst/>
              <a:cxnLst/>
              <a:rect l="l" t="t" r="r" b="b"/>
              <a:pathLst>
                <a:path w="3885" h="721" extrusionOk="0">
                  <a:moveTo>
                    <a:pt x="360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62"/>
                    <a:pt x="164" y="720"/>
                    <a:pt x="360" y="720"/>
                  </a:cubicBezTo>
                  <a:lnTo>
                    <a:pt x="3525" y="720"/>
                  </a:lnTo>
                  <a:cubicBezTo>
                    <a:pt x="3722" y="720"/>
                    <a:pt x="3885" y="562"/>
                    <a:pt x="3885" y="360"/>
                  </a:cubicBezTo>
                  <a:cubicBezTo>
                    <a:pt x="3885" y="164"/>
                    <a:pt x="3722" y="1"/>
                    <a:pt x="3525" y="1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5333647" y="1112051"/>
              <a:ext cx="437985" cy="92614"/>
            </a:xfrm>
            <a:custGeom>
              <a:avLst/>
              <a:gdLst/>
              <a:ahLst/>
              <a:cxnLst/>
              <a:rect l="l" t="t" r="r" b="b"/>
              <a:pathLst>
                <a:path w="3405" h="720" extrusionOk="0">
                  <a:moveTo>
                    <a:pt x="360" y="0"/>
                  </a:moveTo>
                  <a:cubicBezTo>
                    <a:pt x="163" y="0"/>
                    <a:pt x="0" y="163"/>
                    <a:pt x="0" y="360"/>
                  </a:cubicBezTo>
                  <a:cubicBezTo>
                    <a:pt x="0" y="561"/>
                    <a:pt x="163" y="719"/>
                    <a:pt x="360" y="719"/>
                  </a:cubicBezTo>
                  <a:lnTo>
                    <a:pt x="3045" y="719"/>
                  </a:lnTo>
                  <a:cubicBezTo>
                    <a:pt x="3242" y="719"/>
                    <a:pt x="3405" y="561"/>
                    <a:pt x="3405" y="360"/>
                  </a:cubicBezTo>
                  <a:cubicBezTo>
                    <a:pt x="3405" y="163"/>
                    <a:pt x="3242" y="0"/>
                    <a:pt x="3045" y="0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5030093" y="1118225"/>
              <a:ext cx="204908" cy="92614"/>
            </a:xfrm>
            <a:custGeom>
              <a:avLst/>
              <a:gdLst/>
              <a:ahLst/>
              <a:cxnLst/>
              <a:rect l="l" t="t" r="r" b="b"/>
              <a:pathLst>
                <a:path w="1593" h="720" extrusionOk="0">
                  <a:moveTo>
                    <a:pt x="245" y="0"/>
                  </a:moveTo>
                  <a:cubicBezTo>
                    <a:pt x="111" y="0"/>
                    <a:pt x="1" y="110"/>
                    <a:pt x="1" y="249"/>
                  </a:cubicBezTo>
                  <a:lnTo>
                    <a:pt x="1" y="475"/>
                  </a:lnTo>
                  <a:cubicBezTo>
                    <a:pt x="1" y="609"/>
                    <a:pt x="111" y="719"/>
                    <a:pt x="245" y="719"/>
                  </a:cubicBezTo>
                  <a:lnTo>
                    <a:pt x="1348" y="719"/>
                  </a:lnTo>
                  <a:cubicBezTo>
                    <a:pt x="1482" y="719"/>
                    <a:pt x="1593" y="609"/>
                    <a:pt x="1593" y="475"/>
                  </a:cubicBezTo>
                  <a:lnTo>
                    <a:pt x="1593" y="249"/>
                  </a:lnTo>
                  <a:cubicBezTo>
                    <a:pt x="1593" y="110"/>
                    <a:pt x="1482" y="0"/>
                    <a:pt x="1348" y="0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4783391" y="1124399"/>
              <a:ext cx="204908" cy="92614"/>
            </a:xfrm>
            <a:custGeom>
              <a:avLst/>
              <a:gdLst/>
              <a:ahLst/>
              <a:cxnLst/>
              <a:rect l="l" t="t" r="r" b="b"/>
              <a:pathLst>
                <a:path w="1593" h="720" extrusionOk="0">
                  <a:moveTo>
                    <a:pt x="245" y="0"/>
                  </a:moveTo>
                  <a:cubicBezTo>
                    <a:pt x="111" y="0"/>
                    <a:pt x="1" y="110"/>
                    <a:pt x="1" y="249"/>
                  </a:cubicBezTo>
                  <a:lnTo>
                    <a:pt x="1" y="475"/>
                  </a:lnTo>
                  <a:cubicBezTo>
                    <a:pt x="1" y="609"/>
                    <a:pt x="111" y="719"/>
                    <a:pt x="245" y="719"/>
                  </a:cubicBezTo>
                  <a:lnTo>
                    <a:pt x="1348" y="719"/>
                  </a:lnTo>
                  <a:cubicBezTo>
                    <a:pt x="1482" y="719"/>
                    <a:pt x="1593" y="609"/>
                    <a:pt x="1593" y="475"/>
                  </a:cubicBezTo>
                  <a:lnTo>
                    <a:pt x="1593" y="249"/>
                  </a:lnTo>
                  <a:cubicBezTo>
                    <a:pt x="1593" y="110"/>
                    <a:pt x="1482" y="0"/>
                    <a:pt x="1348" y="0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2859680" y="1184210"/>
              <a:ext cx="3424002" cy="1689555"/>
            </a:xfrm>
            <a:custGeom>
              <a:avLst/>
              <a:gdLst/>
              <a:ahLst/>
              <a:cxnLst/>
              <a:rect l="l" t="t" r="r" b="b"/>
              <a:pathLst>
                <a:path w="26619" h="13135" extrusionOk="0">
                  <a:moveTo>
                    <a:pt x="23953" y="259"/>
                  </a:moveTo>
                  <a:cubicBezTo>
                    <a:pt x="25238" y="259"/>
                    <a:pt x="26293" y="1314"/>
                    <a:pt x="26293" y="2594"/>
                  </a:cubicBezTo>
                  <a:lnTo>
                    <a:pt x="26293" y="3242"/>
                  </a:lnTo>
                  <a:cubicBezTo>
                    <a:pt x="26187" y="3141"/>
                    <a:pt x="26053" y="3084"/>
                    <a:pt x="25899" y="3084"/>
                  </a:cubicBezTo>
                  <a:cubicBezTo>
                    <a:pt x="25583" y="3084"/>
                    <a:pt x="25324" y="3343"/>
                    <a:pt x="25324" y="3659"/>
                  </a:cubicBezTo>
                  <a:lnTo>
                    <a:pt x="25324" y="9557"/>
                  </a:lnTo>
                  <a:cubicBezTo>
                    <a:pt x="25324" y="9716"/>
                    <a:pt x="25391" y="9859"/>
                    <a:pt x="25492" y="9965"/>
                  </a:cubicBezTo>
                  <a:cubicBezTo>
                    <a:pt x="25597" y="10070"/>
                    <a:pt x="25741" y="10133"/>
                    <a:pt x="25899" y="10133"/>
                  </a:cubicBezTo>
                  <a:cubicBezTo>
                    <a:pt x="26053" y="10133"/>
                    <a:pt x="26187" y="10075"/>
                    <a:pt x="26293" y="9979"/>
                  </a:cubicBezTo>
                  <a:lnTo>
                    <a:pt x="26293" y="10559"/>
                  </a:lnTo>
                  <a:cubicBezTo>
                    <a:pt x="26293" y="11845"/>
                    <a:pt x="25238" y="12895"/>
                    <a:pt x="23953" y="12895"/>
                  </a:cubicBezTo>
                  <a:lnTo>
                    <a:pt x="2666" y="12895"/>
                  </a:lnTo>
                  <a:cubicBezTo>
                    <a:pt x="1381" y="12895"/>
                    <a:pt x="331" y="11845"/>
                    <a:pt x="331" y="10559"/>
                  </a:cubicBezTo>
                  <a:lnTo>
                    <a:pt x="331" y="2594"/>
                  </a:lnTo>
                  <a:cubicBezTo>
                    <a:pt x="331" y="1314"/>
                    <a:pt x="1381" y="259"/>
                    <a:pt x="2666" y="259"/>
                  </a:cubicBezTo>
                  <a:close/>
                  <a:moveTo>
                    <a:pt x="2412" y="0"/>
                  </a:moveTo>
                  <a:cubicBezTo>
                    <a:pt x="1089" y="0"/>
                    <a:pt x="0" y="1084"/>
                    <a:pt x="0" y="2412"/>
                  </a:cubicBezTo>
                  <a:lnTo>
                    <a:pt x="0" y="10723"/>
                  </a:lnTo>
                  <a:cubicBezTo>
                    <a:pt x="0" y="12051"/>
                    <a:pt x="1089" y="13135"/>
                    <a:pt x="2412" y="13135"/>
                  </a:cubicBezTo>
                  <a:lnTo>
                    <a:pt x="24207" y="13135"/>
                  </a:lnTo>
                  <a:cubicBezTo>
                    <a:pt x="25535" y="13135"/>
                    <a:pt x="26619" y="12051"/>
                    <a:pt x="26619" y="10723"/>
                  </a:cubicBezTo>
                  <a:lnTo>
                    <a:pt x="26619" y="2412"/>
                  </a:lnTo>
                  <a:cubicBezTo>
                    <a:pt x="26619" y="1084"/>
                    <a:pt x="25535" y="0"/>
                    <a:pt x="24207" y="0"/>
                  </a:cubicBezTo>
                  <a:close/>
                </a:path>
              </a:pathLst>
            </a:custGeom>
            <a:solidFill>
              <a:srgbClr val="444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6170362" y="2334770"/>
              <a:ext cx="55697" cy="55697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6" y="1"/>
                  </a:moveTo>
                  <a:cubicBezTo>
                    <a:pt x="97" y="1"/>
                    <a:pt x="1" y="97"/>
                    <a:pt x="1" y="217"/>
                  </a:cubicBezTo>
                  <a:cubicBezTo>
                    <a:pt x="1" y="332"/>
                    <a:pt x="97" y="433"/>
                    <a:pt x="216" y="433"/>
                  </a:cubicBezTo>
                  <a:cubicBezTo>
                    <a:pt x="336" y="433"/>
                    <a:pt x="432" y="332"/>
                    <a:pt x="432" y="217"/>
                  </a:cubicBezTo>
                  <a:cubicBezTo>
                    <a:pt x="432" y="97"/>
                    <a:pt x="336" y="1"/>
                    <a:pt x="216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6198145" y="1915448"/>
              <a:ext cx="31000" cy="289932"/>
            </a:xfrm>
            <a:custGeom>
              <a:avLst/>
              <a:gdLst/>
              <a:ahLst/>
              <a:cxnLst/>
              <a:rect l="l" t="t" r="r" b="b"/>
              <a:pathLst>
                <a:path w="241" h="2254" extrusionOk="0">
                  <a:moveTo>
                    <a:pt x="120" y="0"/>
                  </a:moveTo>
                  <a:cubicBezTo>
                    <a:pt x="53" y="0"/>
                    <a:pt x="0" y="53"/>
                    <a:pt x="0" y="120"/>
                  </a:cubicBezTo>
                  <a:lnTo>
                    <a:pt x="0" y="2134"/>
                  </a:lnTo>
                  <a:cubicBezTo>
                    <a:pt x="0" y="2196"/>
                    <a:pt x="53" y="2254"/>
                    <a:pt x="120" y="2254"/>
                  </a:cubicBezTo>
                  <a:cubicBezTo>
                    <a:pt x="187" y="2254"/>
                    <a:pt x="240" y="2196"/>
                    <a:pt x="240" y="2134"/>
                  </a:cubicBezTo>
                  <a:lnTo>
                    <a:pt x="240" y="120"/>
                  </a:lnTo>
                  <a:cubicBezTo>
                    <a:pt x="240" y="53"/>
                    <a:pt x="187" y="0"/>
                    <a:pt x="12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6195058" y="2266984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289" h="289" extrusionOk="0">
                  <a:moveTo>
                    <a:pt x="144" y="0"/>
                  </a:moveTo>
                  <a:cubicBezTo>
                    <a:pt x="68" y="0"/>
                    <a:pt x="0" y="63"/>
                    <a:pt x="0" y="144"/>
                  </a:cubicBezTo>
                  <a:cubicBezTo>
                    <a:pt x="0" y="221"/>
                    <a:pt x="68" y="288"/>
                    <a:pt x="144" y="288"/>
                  </a:cubicBezTo>
                  <a:cubicBezTo>
                    <a:pt x="226" y="288"/>
                    <a:pt x="288" y="221"/>
                    <a:pt x="288" y="144"/>
                  </a:cubicBezTo>
                  <a:cubicBezTo>
                    <a:pt x="288" y="63"/>
                    <a:pt x="226" y="0"/>
                    <a:pt x="14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0"/>
          <p:cNvGrpSpPr/>
          <p:nvPr/>
        </p:nvGrpSpPr>
        <p:grpSpPr>
          <a:xfrm>
            <a:off x="4358352" y="3091494"/>
            <a:ext cx="387534" cy="427837"/>
            <a:chOff x="11893198" y="3349715"/>
            <a:chExt cx="387534" cy="427837"/>
          </a:xfrm>
        </p:grpSpPr>
        <p:sp>
          <p:nvSpPr>
            <p:cNvPr id="1524" name="Google Shape;1524;p30"/>
            <p:cNvSpPr/>
            <p:nvPr/>
          </p:nvSpPr>
          <p:spPr>
            <a:xfrm>
              <a:off x="11954348" y="3349715"/>
              <a:ext cx="266198" cy="131425"/>
            </a:xfrm>
            <a:custGeom>
              <a:avLst/>
              <a:gdLst/>
              <a:ahLst/>
              <a:cxnLst/>
              <a:rect l="l" t="t" r="r" b="b"/>
              <a:pathLst>
                <a:path w="6360" h="3140" extrusionOk="0">
                  <a:moveTo>
                    <a:pt x="3180" y="0"/>
                  </a:moveTo>
                  <a:cubicBezTo>
                    <a:pt x="1442" y="0"/>
                    <a:pt x="26" y="1405"/>
                    <a:pt x="0" y="3139"/>
                  </a:cubicBezTo>
                  <a:cubicBezTo>
                    <a:pt x="222" y="3098"/>
                    <a:pt x="379" y="3095"/>
                    <a:pt x="531" y="3095"/>
                  </a:cubicBezTo>
                  <a:cubicBezTo>
                    <a:pt x="554" y="3095"/>
                    <a:pt x="577" y="3095"/>
                    <a:pt x="601" y="3095"/>
                  </a:cubicBezTo>
                  <a:cubicBezTo>
                    <a:pt x="649" y="1709"/>
                    <a:pt x="1786" y="601"/>
                    <a:pt x="3180" y="601"/>
                  </a:cubicBezTo>
                  <a:cubicBezTo>
                    <a:pt x="4573" y="601"/>
                    <a:pt x="5711" y="1709"/>
                    <a:pt x="5759" y="3095"/>
                  </a:cubicBezTo>
                  <a:cubicBezTo>
                    <a:pt x="5789" y="3095"/>
                    <a:pt x="5817" y="3095"/>
                    <a:pt x="5844" y="3095"/>
                  </a:cubicBezTo>
                  <a:cubicBezTo>
                    <a:pt x="6009" y="3095"/>
                    <a:pt x="6153" y="3098"/>
                    <a:pt x="6360" y="3136"/>
                  </a:cubicBezTo>
                  <a:cubicBezTo>
                    <a:pt x="6334" y="1401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0"/>
            <p:cNvSpPr/>
            <p:nvPr/>
          </p:nvSpPr>
          <p:spPr>
            <a:xfrm>
              <a:off x="11893198" y="3504284"/>
              <a:ext cx="120124" cy="158798"/>
            </a:xfrm>
            <a:custGeom>
              <a:avLst/>
              <a:gdLst/>
              <a:ahLst/>
              <a:cxnLst/>
              <a:rect l="l" t="t" r="r" b="b"/>
              <a:pathLst>
                <a:path w="2870" h="3794" extrusionOk="0">
                  <a:moveTo>
                    <a:pt x="2064" y="1"/>
                  </a:moveTo>
                  <a:cubicBezTo>
                    <a:pt x="1809" y="1"/>
                    <a:pt x="1691" y="7"/>
                    <a:pt x="1520" y="47"/>
                  </a:cubicBezTo>
                  <a:cubicBezTo>
                    <a:pt x="646" y="240"/>
                    <a:pt x="1" y="1036"/>
                    <a:pt x="38" y="1978"/>
                  </a:cubicBezTo>
                  <a:cubicBezTo>
                    <a:pt x="79" y="2978"/>
                    <a:pt x="953" y="3794"/>
                    <a:pt x="1954" y="3794"/>
                  </a:cubicBezTo>
                  <a:lnTo>
                    <a:pt x="2573" y="3794"/>
                  </a:lnTo>
                  <a:cubicBezTo>
                    <a:pt x="2736" y="3794"/>
                    <a:pt x="2869" y="3660"/>
                    <a:pt x="2869" y="3494"/>
                  </a:cubicBezTo>
                  <a:lnTo>
                    <a:pt x="2869" y="299"/>
                  </a:lnTo>
                  <a:cubicBezTo>
                    <a:pt x="2869" y="136"/>
                    <a:pt x="2736" y="2"/>
                    <a:pt x="2573" y="2"/>
                  </a:cubicBezTo>
                  <a:cubicBezTo>
                    <a:pt x="2353" y="2"/>
                    <a:pt x="2191" y="1"/>
                    <a:pt x="2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12162032" y="3504284"/>
              <a:ext cx="118701" cy="158840"/>
            </a:xfrm>
            <a:custGeom>
              <a:avLst/>
              <a:gdLst/>
              <a:ahLst/>
              <a:cxnLst/>
              <a:rect l="l" t="t" r="r" b="b"/>
              <a:pathLst>
                <a:path w="2836" h="3795" extrusionOk="0">
                  <a:moveTo>
                    <a:pt x="877" y="1"/>
                  </a:moveTo>
                  <a:cubicBezTo>
                    <a:pt x="760" y="1"/>
                    <a:pt x="587" y="2"/>
                    <a:pt x="301" y="2"/>
                  </a:cubicBezTo>
                  <a:cubicBezTo>
                    <a:pt x="138" y="2"/>
                    <a:pt x="1" y="136"/>
                    <a:pt x="1" y="299"/>
                  </a:cubicBezTo>
                  <a:lnTo>
                    <a:pt x="1" y="3494"/>
                  </a:lnTo>
                  <a:cubicBezTo>
                    <a:pt x="1" y="3660"/>
                    <a:pt x="138" y="3794"/>
                    <a:pt x="301" y="3794"/>
                  </a:cubicBezTo>
                  <a:cubicBezTo>
                    <a:pt x="574" y="3794"/>
                    <a:pt x="739" y="3794"/>
                    <a:pt x="846" y="3794"/>
                  </a:cubicBezTo>
                  <a:cubicBezTo>
                    <a:pt x="1008" y="3794"/>
                    <a:pt x="1038" y="3793"/>
                    <a:pt x="1105" y="3786"/>
                  </a:cubicBezTo>
                  <a:cubicBezTo>
                    <a:pt x="2083" y="3701"/>
                    <a:pt x="2836" y="2878"/>
                    <a:pt x="2836" y="1896"/>
                  </a:cubicBezTo>
                  <a:cubicBezTo>
                    <a:pt x="2836" y="933"/>
                    <a:pt x="2109" y="132"/>
                    <a:pt x="1175" y="14"/>
                  </a:cubicBezTo>
                  <a:cubicBezTo>
                    <a:pt x="1085" y="3"/>
                    <a:pt x="1024" y="1"/>
                    <a:pt x="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12035002" y="3698112"/>
              <a:ext cx="110330" cy="79441"/>
            </a:xfrm>
            <a:custGeom>
              <a:avLst/>
              <a:gdLst/>
              <a:ahLst/>
              <a:cxnLst/>
              <a:rect l="l" t="t" r="r" b="b"/>
              <a:pathLst>
                <a:path w="2636" h="1898" extrusionOk="0">
                  <a:moveTo>
                    <a:pt x="938" y="0"/>
                  </a:moveTo>
                  <a:cubicBezTo>
                    <a:pt x="415" y="0"/>
                    <a:pt x="0" y="423"/>
                    <a:pt x="0" y="960"/>
                  </a:cubicBezTo>
                  <a:cubicBezTo>
                    <a:pt x="0" y="1479"/>
                    <a:pt x="423" y="1898"/>
                    <a:pt x="938" y="1898"/>
                  </a:cubicBezTo>
                  <a:lnTo>
                    <a:pt x="1579" y="1898"/>
                  </a:lnTo>
                  <a:cubicBezTo>
                    <a:pt x="2224" y="1898"/>
                    <a:pt x="2635" y="1283"/>
                    <a:pt x="2487" y="704"/>
                  </a:cubicBezTo>
                  <a:cubicBezTo>
                    <a:pt x="2383" y="297"/>
                    <a:pt x="2013" y="0"/>
                    <a:pt x="1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12163748" y="3686309"/>
              <a:ext cx="56672" cy="62238"/>
            </a:xfrm>
            <a:custGeom>
              <a:avLst/>
              <a:gdLst/>
              <a:ahLst/>
              <a:cxnLst/>
              <a:rect l="l" t="t" r="r" b="b"/>
              <a:pathLst>
                <a:path w="1354" h="1487" extrusionOk="0">
                  <a:moveTo>
                    <a:pt x="1353" y="1"/>
                  </a:moveTo>
                  <a:lnTo>
                    <a:pt x="1353" y="1"/>
                  </a:lnTo>
                  <a:cubicBezTo>
                    <a:pt x="1135" y="42"/>
                    <a:pt x="975" y="45"/>
                    <a:pt x="820" y="45"/>
                  </a:cubicBezTo>
                  <a:cubicBezTo>
                    <a:pt x="796" y="45"/>
                    <a:pt x="773" y="45"/>
                    <a:pt x="749" y="45"/>
                  </a:cubicBezTo>
                  <a:cubicBezTo>
                    <a:pt x="690" y="449"/>
                    <a:pt x="390" y="779"/>
                    <a:pt x="0" y="879"/>
                  </a:cubicBezTo>
                  <a:cubicBezTo>
                    <a:pt x="49" y="1083"/>
                    <a:pt x="52" y="1294"/>
                    <a:pt x="19" y="1487"/>
                  </a:cubicBezTo>
                  <a:cubicBezTo>
                    <a:pt x="745" y="1364"/>
                    <a:pt x="1305" y="753"/>
                    <a:pt x="1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9" name="Google Shape;1529;p30"/>
          <p:cNvGrpSpPr/>
          <p:nvPr/>
        </p:nvGrpSpPr>
        <p:grpSpPr>
          <a:xfrm>
            <a:off x="4335396" y="2268685"/>
            <a:ext cx="433447" cy="434231"/>
            <a:chOff x="8693551" y="3267847"/>
            <a:chExt cx="433447" cy="434231"/>
          </a:xfrm>
        </p:grpSpPr>
        <p:sp>
          <p:nvSpPr>
            <p:cNvPr id="1530" name="Google Shape;1530;p30"/>
            <p:cNvSpPr/>
            <p:nvPr/>
          </p:nvSpPr>
          <p:spPr>
            <a:xfrm>
              <a:off x="8896810" y="3382288"/>
              <a:ext cx="680" cy="6032"/>
            </a:xfrm>
            <a:custGeom>
              <a:avLst/>
              <a:gdLst/>
              <a:ahLst/>
              <a:cxnLst/>
              <a:rect l="l" t="t" r="r" b="b"/>
              <a:pathLst>
                <a:path w="16" h="142" extrusionOk="0">
                  <a:moveTo>
                    <a:pt x="15" y="0"/>
                  </a:moveTo>
                  <a:cubicBezTo>
                    <a:pt x="4" y="49"/>
                    <a:pt x="0" y="97"/>
                    <a:pt x="15" y="14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0"/>
            <p:cNvSpPr/>
            <p:nvPr/>
          </p:nvSpPr>
          <p:spPr>
            <a:xfrm>
              <a:off x="8922764" y="3429993"/>
              <a:ext cx="7603" cy="22727"/>
            </a:xfrm>
            <a:custGeom>
              <a:avLst/>
              <a:gdLst/>
              <a:ahLst/>
              <a:cxnLst/>
              <a:rect l="l" t="t" r="r" b="b"/>
              <a:pathLst>
                <a:path w="179" h="535" extrusionOk="0">
                  <a:moveTo>
                    <a:pt x="1" y="0"/>
                  </a:moveTo>
                  <a:lnTo>
                    <a:pt x="1" y="534"/>
                  </a:lnTo>
                  <a:cubicBezTo>
                    <a:pt x="142" y="386"/>
                    <a:pt x="179" y="13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8764235" y="3267847"/>
              <a:ext cx="293520" cy="379007"/>
            </a:xfrm>
            <a:custGeom>
              <a:avLst/>
              <a:gdLst/>
              <a:ahLst/>
              <a:cxnLst/>
              <a:rect l="l" t="t" r="r" b="b"/>
              <a:pathLst>
                <a:path w="6910" h="8922" extrusionOk="0">
                  <a:moveTo>
                    <a:pt x="3438" y="1525"/>
                  </a:moveTo>
                  <a:cubicBezTo>
                    <a:pt x="3448" y="1525"/>
                    <a:pt x="3459" y="1526"/>
                    <a:pt x="3470" y="1527"/>
                  </a:cubicBezTo>
                  <a:cubicBezTo>
                    <a:pt x="3622" y="1546"/>
                    <a:pt x="3733" y="1679"/>
                    <a:pt x="3733" y="1835"/>
                  </a:cubicBezTo>
                  <a:lnTo>
                    <a:pt x="3733" y="1909"/>
                  </a:lnTo>
                  <a:cubicBezTo>
                    <a:pt x="3918" y="1953"/>
                    <a:pt x="4063" y="2038"/>
                    <a:pt x="4152" y="2113"/>
                  </a:cubicBezTo>
                  <a:cubicBezTo>
                    <a:pt x="4378" y="2287"/>
                    <a:pt x="4255" y="2657"/>
                    <a:pt x="3974" y="2657"/>
                  </a:cubicBezTo>
                  <a:cubicBezTo>
                    <a:pt x="3840" y="2657"/>
                    <a:pt x="3803" y="2594"/>
                    <a:pt x="3733" y="2546"/>
                  </a:cubicBezTo>
                  <a:lnTo>
                    <a:pt x="3733" y="3161"/>
                  </a:lnTo>
                  <a:cubicBezTo>
                    <a:pt x="3763" y="3172"/>
                    <a:pt x="3789" y="3184"/>
                    <a:pt x="3818" y="3195"/>
                  </a:cubicBezTo>
                  <a:cubicBezTo>
                    <a:pt x="4752" y="3521"/>
                    <a:pt x="4593" y="4770"/>
                    <a:pt x="3733" y="5033"/>
                  </a:cubicBezTo>
                  <a:lnTo>
                    <a:pt x="3733" y="5148"/>
                  </a:lnTo>
                  <a:cubicBezTo>
                    <a:pt x="3733" y="5300"/>
                    <a:pt x="3622" y="5437"/>
                    <a:pt x="3470" y="5452"/>
                  </a:cubicBezTo>
                  <a:cubicBezTo>
                    <a:pt x="3457" y="5453"/>
                    <a:pt x="3444" y="5454"/>
                    <a:pt x="3432" y="5454"/>
                  </a:cubicBezTo>
                  <a:cubicBezTo>
                    <a:pt x="3268" y="5454"/>
                    <a:pt x="3136" y="5321"/>
                    <a:pt x="3136" y="5155"/>
                  </a:cubicBezTo>
                  <a:lnTo>
                    <a:pt x="3136" y="5063"/>
                  </a:lnTo>
                  <a:cubicBezTo>
                    <a:pt x="2951" y="5040"/>
                    <a:pt x="2795" y="4981"/>
                    <a:pt x="2584" y="4844"/>
                  </a:cubicBezTo>
                  <a:cubicBezTo>
                    <a:pt x="2447" y="4751"/>
                    <a:pt x="2410" y="4566"/>
                    <a:pt x="2499" y="4429"/>
                  </a:cubicBezTo>
                  <a:cubicBezTo>
                    <a:pt x="2558" y="4342"/>
                    <a:pt x="2654" y="4294"/>
                    <a:pt x="2751" y="4294"/>
                  </a:cubicBezTo>
                  <a:cubicBezTo>
                    <a:pt x="2807" y="4294"/>
                    <a:pt x="2864" y="4310"/>
                    <a:pt x="2914" y="4344"/>
                  </a:cubicBezTo>
                  <a:cubicBezTo>
                    <a:pt x="3003" y="4399"/>
                    <a:pt x="3066" y="4433"/>
                    <a:pt x="3136" y="4455"/>
                  </a:cubicBezTo>
                  <a:lnTo>
                    <a:pt x="3136" y="3565"/>
                  </a:lnTo>
                  <a:cubicBezTo>
                    <a:pt x="3010" y="3506"/>
                    <a:pt x="2895" y="3439"/>
                    <a:pt x="2799" y="3365"/>
                  </a:cubicBezTo>
                  <a:cubicBezTo>
                    <a:pt x="2325" y="2991"/>
                    <a:pt x="2491" y="2120"/>
                    <a:pt x="3133" y="1927"/>
                  </a:cubicBezTo>
                  <a:cubicBezTo>
                    <a:pt x="3136" y="1927"/>
                    <a:pt x="3136" y="1912"/>
                    <a:pt x="3136" y="1827"/>
                  </a:cubicBezTo>
                  <a:cubicBezTo>
                    <a:pt x="3136" y="1660"/>
                    <a:pt x="3271" y="1525"/>
                    <a:pt x="3438" y="1525"/>
                  </a:cubicBezTo>
                  <a:close/>
                  <a:moveTo>
                    <a:pt x="3455" y="0"/>
                  </a:moveTo>
                  <a:cubicBezTo>
                    <a:pt x="1550" y="0"/>
                    <a:pt x="1" y="1553"/>
                    <a:pt x="1" y="3462"/>
                  </a:cubicBezTo>
                  <a:cubicBezTo>
                    <a:pt x="1" y="4851"/>
                    <a:pt x="1213" y="7042"/>
                    <a:pt x="2184" y="8113"/>
                  </a:cubicBezTo>
                  <a:cubicBezTo>
                    <a:pt x="2681" y="8664"/>
                    <a:pt x="3071" y="8921"/>
                    <a:pt x="3449" y="8921"/>
                  </a:cubicBezTo>
                  <a:cubicBezTo>
                    <a:pt x="3803" y="8921"/>
                    <a:pt x="4147" y="8695"/>
                    <a:pt x="4559" y="8272"/>
                  </a:cubicBezTo>
                  <a:cubicBezTo>
                    <a:pt x="5579" y="7231"/>
                    <a:pt x="6909" y="4914"/>
                    <a:pt x="6909" y="3462"/>
                  </a:cubicBezTo>
                  <a:cubicBezTo>
                    <a:pt x="6909" y="1553"/>
                    <a:pt x="5360" y="0"/>
                    <a:pt x="3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8711179" y="3485854"/>
              <a:ext cx="61465" cy="100338"/>
            </a:xfrm>
            <a:custGeom>
              <a:avLst/>
              <a:gdLst/>
              <a:ahLst/>
              <a:cxnLst/>
              <a:rect l="l" t="t" r="r" b="b"/>
              <a:pathLst>
                <a:path w="1447" h="2362" extrusionOk="0">
                  <a:moveTo>
                    <a:pt x="994" y="1"/>
                  </a:moveTo>
                  <a:cubicBezTo>
                    <a:pt x="631" y="1"/>
                    <a:pt x="379" y="242"/>
                    <a:pt x="327" y="542"/>
                  </a:cubicBezTo>
                  <a:lnTo>
                    <a:pt x="1" y="2362"/>
                  </a:lnTo>
                  <a:lnTo>
                    <a:pt x="1446" y="1050"/>
                  </a:lnTo>
                  <a:cubicBezTo>
                    <a:pt x="1291" y="735"/>
                    <a:pt x="1128" y="375"/>
                    <a:pt x="9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8693551" y="3553567"/>
              <a:ext cx="142215" cy="148510"/>
            </a:xfrm>
            <a:custGeom>
              <a:avLst/>
              <a:gdLst/>
              <a:ahLst/>
              <a:cxnLst/>
              <a:rect l="l" t="t" r="r" b="b"/>
              <a:pathLst>
                <a:path w="3348" h="3496" extrusionOk="0">
                  <a:moveTo>
                    <a:pt x="2150" y="1"/>
                  </a:moveTo>
                  <a:lnTo>
                    <a:pt x="245" y="1735"/>
                  </a:lnTo>
                  <a:lnTo>
                    <a:pt x="68" y="2725"/>
                  </a:lnTo>
                  <a:cubicBezTo>
                    <a:pt x="1" y="3095"/>
                    <a:pt x="257" y="3495"/>
                    <a:pt x="753" y="3495"/>
                  </a:cubicBezTo>
                  <a:lnTo>
                    <a:pt x="3347" y="1728"/>
                  </a:lnTo>
                  <a:cubicBezTo>
                    <a:pt x="2899" y="1216"/>
                    <a:pt x="2480" y="590"/>
                    <a:pt x="2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8770692" y="3621111"/>
              <a:ext cx="253208" cy="80967"/>
            </a:xfrm>
            <a:custGeom>
              <a:avLst/>
              <a:gdLst/>
              <a:ahLst/>
              <a:cxnLst/>
              <a:rect l="l" t="t" r="r" b="b"/>
              <a:pathLst>
                <a:path w="5961" h="1906" extrusionOk="0">
                  <a:moveTo>
                    <a:pt x="5175" y="1"/>
                  </a:moveTo>
                  <a:cubicBezTo>
                    <a:pt x="4534" y="764"/>
                    <a:pt x="3935" y="1207"/>
                    <a:pt x="3302" y="1207"/>
                  </a:cubicBezTo>
                  <a:cubicBezTo>
                    <a:pt x="2877" y="1207"/>
                    <a:pt x="2437" y="1007"/>
                    <a:pt x="1958" y="571"/>
                  </a:cubicBezTo>
                  <a:lnTo>
                    <a:pt x="1" y="1905"/>
                  </a:lnTo>
                  <a:lnTo>
                    <a:pt x="5960" y="1905"/>
                  </a:lnTo>
                  <a:lnTo>
                    <a:pt x="5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9008443" y="3485854"/>
              <a:ext cx="118555" cy="216223"/>
            </a:xfrm>
            <a:custGeom>
              <a:avLst/>
              <a:gdLst/>
              <a:ahLst/>
              <a:cxnLst/>
              <a:rect l="l" t="t" r="r" b="b"/>
              <a:pathLst>
                <a:path w="2791" h="5090" extrusionOk="0">
                  <a:moveTo>
                    <a:pt x="1412" y="1"/>
                  </a:moveTo>
                  <a:cubicBezTo>
                    <a:pt x="1093" y="890"/>
                    <a:pt x="552" y="1865"/>
                    <a:pt x="0" y="2636"/>
                  </a:cubicBezTo>
                  <a:lnTo>
                    <a:pt x="1012" y="5089"/>
                  </a:lnTo>
                  <a:lnTo>
                    <a:pt x="2087" y="5089"/>
                  </a:lnTo>
                  <a:cubicBezTo>
                    <a:pt x="2487" y="5089"/>
                    <a:pt x="2791" y="4734"/>
                    <a:pt x="2735" y="4341"/>
                  </a:cubicBezTo>
                  <a:lnTo>
                    <a:pt x="2198" y="564"/>
                  </a:lnTo>
                  <a:cubicBezTo>
                    <a:pt x="2150" y="242"/>
                    <a:pt x="1872" y="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438" y="285914"/>
            <a:ext cx="8229600" cy="572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Mobile </a:t>
            </a:r>
            <a:r>
              <a:rPr lang="en-US" dirty="0">
                <a:solidFill>
                  <a:schemeClr val="accent1"/>
                </a:solidFill>
                <a:latin typeface="Arial Black" panose="020B0A04020102020204" pitchFamily="34" charset="0"/>
              </a:rPr>
              <a:t>Application</a:t>
            </a:r>
            <a:br>
              <a:rPr lang="en-US" dirty="0">
                <a:solidFill>
                  <a:schemeClr val="accent1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720535" y="1976503"/>
            <a:ext cx="6050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Light Condensed" panose="020B0502040204020203" pitchFamily="34" charset="0"/>
              </a:rPr>
              <a:t>Developed using the </a:t>
            </a:r>
            <a:r>
              <a:rPr lang="en-US" sz="2000" dirty="0">
                <a:solidFill>
                  <a:schemeClr val="accent1"/>
                </a:solidFill>
                <a:latin typeface="Bahnschrift Light Condensed" panose="020B0502040204020203" pitchFamily="34" charset="0"/>
              </a:rPr>
              <a:t>Flutter</a:t>
            </a:r>
            <a:r>
              <a:rPr lang="en-US" sz="2000" dirty="0">
                <a:latin typeface="Bahnschrift Light Condensed" panose="020B0502040204020203" pitchFamily="34" charset="0"/>
              </a:rPr>
              <a:t> framework, allowing for cross-platform compatibility and fast performance on both iOS and Android.</a:t>
            </a:r>
          </a:p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The app’s architecture ensures smooth navigation and efficient resource management.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pic>
        <p:nvPicPr>
          <p:cNvPr id="188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031081" y="3411094"/>
            <a:ext cx="1058511" cy="190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399716" y="2581571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386073" y="-223120"/>
            <a:ext cx="837624" cy="1402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2281;p37"/>
          <p:cNvGrpSpPr/>
          <p:nvPr/>
        </p:nvGrpSpPr>
        <p:grpSpPr>
          <a:xfrm>
            <a:off x="148010" y="3817288"/>
            <a:ext cx="1071261" cy="1054043"/>
            <a:chOff x="2986718" y="2484493"/>
            <a:chExt cx="442184" cy="404645"/>
          </a:xfrm>
        </p:grpSpPr>
        <p:sp>
          <p:nvSpPr>
            <p:cNvPr id="200" name="Google Shape;2282;p37"/>
            <p:cNvSpPr/>
            <p:nvPr/>
          </p:nvSpPr>
          <p:spPr>
            <a:xfrm>
              <a:off x="3080952" y="2484493"/>
              <a:ext cx="129959" cy="166234"/>
            </a:xfrm>
            <a:custGeom>
              <a:avLst/>
              <a:gdLst/>
              <a:ahLst/>
              <a:cxnLst/>
              <a:rect l="l" t="t" r="r" b="b"/>
              <a:pathLst>
                <a:path w="1150" h="1471" extrusionOk="0">
                  <a:moveTo>
                    <a:pt x="577" y="148"/>
                  </a:moveTo>
                  <a:cubicBezTo>
                    <a:pt x="339" y="148"/>
                    <a:pt x="148" y="339"/>
                    <a:pt x="148" y="577"/>
                  </a:cubicBezTo>
                  <a:lnTo>
                    <a:pt x="148" y="898"/>
                  </a:lnTo>
                  <a:cubicBezTo>
                    <a:pt x="148" y="1132"/>
                    <a:pt x="339" y="1328"/>
                    <a:pt x="577" y="1328"/>
                  </a:cubicBezTo>
                  <a:cubicBezTo>
                    <a:pt x="816" y="1328"/>
                    <a:pt x="1006" y="1132"/>
                    <a:pt x="1006" y="898"/>
                  </a:cubicBezTo>
                  <a:lnTo>
                    <a:pt x="1006" y="577"/>
                  </a:lnTo>
                  <a:cubicBezTo>
                    <a:pt x="1006" y="339"/>
                    <a:pt x="816" y="148"/>
                    <a:pt x="577" y="148"/>
                  </a:cubicBezTo>
                  <a:close/>
                  <a:moveTo>
                    <a:pt x="577" y="1471"/>
                  </a:moveTo>
                  <a:cubicBezTo>
                    <a:pt x="261" y="1471"/>
                    <a:pt x="1" y="1215"/>
                    <a:pt x="1" y="898"/>
                  </a:cubicBezTo>
                  <a:lnTo>
                    <a:pt x="1" y="577"/>
                  </a:lnTo>
                  <a:cubicBezTo>
                    <a:pt x="1" y="261"/>
                    <a:pt x="261" y="1"/>
                    <a:pt x="577" y="1"/>
                  </a:cubicBezTo>
                  <a:cubicBezTo>
                    <a:pt x="894" y="1"/>
                    <a:pt x="1149" y="261"/>
                    <a:pt x="1149" y="577"/>
                  </a:cubicBezTo>
                  <a:lnTo>
                    <a:pt x="1149" y="898"/>
                  </a:lnTo>
                  <a:cubicBezTo>
                    <a:pt x="1149" y="1215"/>
                    <a:pt x="894" y="1471"/>
                    <a:pt x="577" y="1471"/>
                  </a:cubicBez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283;p37"/>
            <p:cNvSpPr/>
            <p:nvPr/>
          </p:nvSpPr>
          <p:spPr>
            <a:xfrm>
              <a:off x="2986718" y="2577350"/>
              <a:ext cx="315065" cy="311788"/>
            </a:xfrm>
            <a:custGeom>
              <a:avLst/>
              <a:gdLst/>
              <a:ahLst/>
              <a:cxnLst/>
              <a:rect l="l" t="t" r="r" b="b"/>
              <a:pathLst>
                <a:path w="2788" h="2759" extrusionOk="0">
                  <a:moveTo>
                    <a:pt x="2255" y="1"/>
                  </a:moveTo>
                  <a:lnTo>
                    <a:pt x="1431" y="1"/>
                  </a:lnTo>
                  <a:lnTo>
                    <a:pt x="1361" y="1"/>
                  </a:lnTo>
                  <a:lnTo>
                    <a:pt x="538" y="1"/>
                  </a:lnTo>
                  <a:lnTo>
                    <a:pt x="0" y="2758"/>
                  </a:lnTo>
                  <a:lnTo>
                    <a:pt x="1361" y="2758"/>
                  </a:lnTo>
                  <a:lnTo>
                    <a:pt x="1431" y="2758"/>
                  </a:lnTo>
                  <a:lnTo>
                    <a:pt x="2788" y="27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284;p37"/>
            <p:cNvSpPr/>
            <p:nvPr/>
          </p:nvSpPr>
          <p:spPr>
            <a:xfrm>
              <a:off x="3081969" y="2580548"/>
              <a:ext cx="14804" cy="15256"/>
            </a:xfrm>
            <a:custGeom>
              <a:avLst/>
              <a:gdLst/>
              <a:ahLst/>
              <a:cxnLst/>
              <a:rect l="l" t="t" r="r" b="b"/>
              <a:pathLst>
                <a:path w="131" h="135" extrusionOk="0">
                  <a:moveTo>
                    <a:pt x="130" y="66"/>
                  </a:moveTo>
                  <a:cubicBezTo>
                    <a:pt x="130" y="105"/>
                    <a:pt x="100" y="135"/>
                    <a:pt x="65" y="135"/>
                  </a:cubicBezTo>
                  <a:cubicBezTo>
                    <a:pt x="26" y="135"/>
                    <a:pt x="0" y="105"/>
                    <a:pt x="0" y="66"/>
                  </a:cubicBezTo>
                  <a:cubicBezTo>
                    <a:pt x="0" y="31"/>
                    <a:pt x="26" y="1"/>
                    <a:pt x="65" y="1"/>
                  </a:cubicBezTo>
                  <a:cubicBezTo>
                    <a:pt x="100" y="1"/>
                    <a:pt x="130" y="31"/>
                    <a:pt x="130" y="66"/>
                  </a:cubicBez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285;p37"/>
            <p:cNvSpPr/>
            <p:nvPr/>
          </p:nvSpPr>
          <p:spPr>
            <a:xfrm>
              <a:off x="3195088" y="2580548"/>
              <a:ext cx="15369" cy="15256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135" y="66"/>
                  </a:moveTo>
                  <a:cubicBezTo>
                    <a:pt x="135" y="105"/>
                    <a:pt x="105" y="135"/>
                    <a:pt x="70" y="135"/>
                  </a:cubicBezTo>
                  <a:cubicBezTo>
                    <a:pt x="31" y="135"/>
                    <a:pt x="1" y="105"/>
                    <a:pt x="1" y="66"/>
                  </a:cubicBezTo>
                  <a:cubicBezTo>
                    <a:pt x="1" y="31"/>
                    <a:pt x="31" y="1"/>
                    <a:pt x="70" y="1"/>
                  </a:cubicBezTo>
                  <a:cubicBezTo>
                    <a:pt x="105" y="1"/>
                    <a:pt x="135" y="31"/>
                    <a:pt x="135" y="66"/>
                  </a:cubicBez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286;p37"/>
            <p:cNvSpPr/>
            <p:nvPr/>
          </p:nvSpPr>
          <p:spPr>
            <a:xfrm>
              <a:off x="3130901" y="2783393"/>
              <a:ext cx="270653" cy="96169"/>
            </a:xfrm>
            <a:custGeom>
              <a:avLst/>
              <a:gdLst/>
              <a:ahLst/>
              <a:cxnLst/>
              <a:rect l="l" t="t" r="r" b="b"/>
              <a:pathLst>
                <a:path w="2395" h="851" extrusionOk="0">
                  <a:moveTo>
                    <a:pt x="2394" y="1"/>
                  </a:moveTo>
                  <a:lnTo>
                    <a:pt x="1" y="1"/>
                  </a:lnTo>
                  <a:lnTo>
                    <a:pt x="1" y="850"/>
                  </a:lnTo>
                  <a:lnTo>
                    <a:pt x="2394" y="85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287;p37"/>
            <p:cNvSpPr/>
            <p:nvPr/>
          </p:nvSpPr>
          <p:spPr>
            <a:xfrm>
              <a:off x="3104005" y="2742711"/>
              <a:ext cx="324897" cy="40796"/>
            </a:xfrm>
            <a:custGeom>
              <a:avLst/>
              <a:gdLst/>
              <a:ahLst/>
              <a:cxnLst/>
              <a:rect l="l" t="t" r="r" b="b"/>
              <a:pathLst>
                <a:path w="2875" h="361" extrusionOk="0">
                  <a:moveTo>
                    <a:pt x="2875" y="1"/>
                  </a:moveTo>
                  <a:lnTo>
                    <a:pt x="0" y="1"/>
                  </a:lnTo>
                  <a:lnTo>
                    <a:pt x="0" y="361"/>
                  </a:lnTo>
                  <a:lnTo>
                    <a:pt x="2875" y="3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288;p37"/>
            <p:cNvSpPr/>
            <p:nvPr/>
          </p:nvSpPr>
          <p:spPr>
            <a:xfrm>
              <a:off x="3261310" y="2742711"/>
              <a:ext cx="15708" cy="136852"/>
            </a:xfrm>
            <a:custGeom>
              <a:avLst/>
              <a:gdLst/>
              <a:ahLst/>
              <a:cxnLst/>
              <a:rect l="l" t="t" r="r" b="b"/>
              <a:pathLst>
                <a:path w="139" h="1211" extrusionOk="0">
                  <a:moveTo>
                    <a:pt x="139" y="1"/>
                  </a:moveTo>
                  <a:lnTo>
                    <a:pt x="0" y="1"/>
                  </a:lnTo>
                  <a:lnTo>
                    <a:pt x="0" y="1210"/>
                  </a:lnTo>
                  <a:lnTo>
                    <a:pt x="139" y="12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289;p37"/>
            <p:cNvSpPr/>
            <p:nvPr/>
          </p:nvSpPr>
          <p:spPr>
            <a:xfrm>
              <a:off x="3229442" y="2701125"/>
              <a:ext cx="39779" cy="41700"/>
            </a:xfrm>
            <a:custGeom>
              <a:avLst/>
              <a:gdLst/>
              <a:ahLst/>
              <a:cxnLst/>
              <a:rect l="l" t="t" r="r" b="b"/>
              <a:pathLst>
                <a:path w="352" h="369" extrusionOk="0">
                  <a:moveTo>
                    <a:pt x="330" y="330"/>
                  </a:moveTo>
                  <a:cubicBezTo>
                    <a:pt x="330" y="330"/>
                    <a:pt x="169" y="0"/>
                    <a:pt x="83" y="18"/>
                  </a:cubicBezTo>
                  <a:cubicBezTo>
                    <a:pt x="0" y="31"/>
                    <a:pt x="35" y="369"/>
                    <a:pt x="35" y="369"/>
                  </a:cubicBezTo>
                  <a:lnTo>
                    <a:pt x="351" y="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290;p37"/>
            <p:cNvSpPr/>
            <p:nvPr/>
          </p:nvSpPr>
          <p:spPr>
            <a:xfrm>
              <a:off x="3269107" y="2701125"/>
              <a:ext cx="40231" cy="41700"/>
            </a:xfrm>
            <a:custGeom>
              <a:avLst/>
              <a:gdLst/>
              <a:ahLst/>
              <a:cxnLst/>
              <a:rect l="l" t="t" r="r" b="b"/>
              <a:pathLst>
                <a:path w="356" h="369" extrusionOk="0">
                  <a:moveTo>
                    <a:pt x="26" y="330"/>
                  </a:moveTo>
                  <a:cubicBezTo>
                    <a:pt x="26" y="330"/>
                    <a:pt x="187" y="0"/>
                    <a:pt x="269" y="18"/>
                  </a:cubicBezTo>
                  <a:cubicBezTo>
                    <a:pt x="356" y="31"/>
                    <a:pt x="317" y="369"/>
                    <a:pt x="317" y="369"/>
                  </a:cubicBezTo>
                  <a:lnTo>
                    <a:pt x="0" y="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" name="object 6">
            <a:extLst>
              <a:ext uri="{FF2B5EF4-FFF2-40B4-BE49-F238E27FC236}">
                <a16:creationId xmlns:a16="http://schemas.microsoft.com/office/drawing/2014/main" id="{42CA5F8C-BF3A-3E2E-0EC4-44434D92E3F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1834" y="3197693"/>
            <a:ext cx="996223" cy="9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78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24"/>
          <p:cNvGrpSpPr/>
          <p:nvPr/>
        </p:nvGrpSpPr>
        <p:grpSpPr>
          <a:xfrm>
            <a:off x="435975" y="1345160"/>
            <a:ext cx="2619282" cy="3538897"/>
            <a:chOff x="435975" y="1345161"/>
            <a:chExt cx="2214807" cy="3340226"/>
          </a:xfrm>
        </p:grpSpPr>
        <p:sp>
          <p:nvSpPr>
            <p:cNvPr id="897" name="Google Shape;897;p24"/>
            <p:cNvSpPr/>
            <p:nvPr/>
          </p:nvSpPr>
          <p:spPr>
            <a:xfrm>
              <a:off x="435975" y="2695671"/>
              <a:ext cx="2214807" cy="1989716"/>
            </a:xfrm>
            <a:custGeom>
              <a:avLst/>
              <a:gdLst/>
              <a:ahLst/>
              <a:cxnLst/>
              <a:rect l="l" t="t" r="r" b="b"/>
              <a:pathLst>
                <a:path w="12757" h="11461" extrusionOk="0">
                  <a:moveTo>
                    <a:pt x="673" y="4601"/>
                  </a:moveTo>
                  <a:cubicBezTo>
                    <a:pt x="1345" y="5160"/>
                    <a:pt x="7801" y="10931"/>
                    <a:pt x="8312" y="11196"/>
                  </a:cubicBezTo>
                  <a:cubicBezTo>
                    <a:pt x="8824" y="11460"/>
                    <a:pt x="9140" y="11230"/>
                    <a:pt x="10034" y="10381"/>
                  </a:cubicBezTo>
                  <a:cubicBezTo>
                    <a:pt x="10550" y="9891"/>
                    <a:pt x="11447" y="9054"/>
                    <a:pt x="12041" y="8308"/>
                  </a:cubicBezTo>
                  <a:cubicBezTo>
                    <a:pt x="12483" y="7749"/>
                    <a:pt x="12756" y="7242"/>
                    <a:pt x="12583" y="6955"/>
                  </a:cubicBezTo>
                  <a:cubicBezTo>
                    <a:pt x="12175" y="6288"/>
                    <a:pt x="7194" y="2021"/>
                    <a:pt x="6387" y="1397"/>
                  </a:cubicBezTo>
                  <a:cubicBezTo>
                    <a:pt x="5923" y="1042"/>
                    <a:pt x="5312" y="578"/>
                    <a:pt x="4874" y="244"/>
                  </a:cubicBezTo>
                  <a:cubicBezTo>
                    <a:pt x="4553" y="1"/>
                    <a:pt x="4098" y="31"/>
                    <a:pt x="3812" y="313"/>
                  </a:cubicBezTo>
                  <a:lnTo>
                    <a:pt x="3703" y="417"/>
                  </a:lnTo>
                  <a:cubicBezTo>
                    <a:pt x="3703" y="417"/>
                    <a:pt x="3703" y="417"/>
                    <a:pt x="3703" y="417"/>
                  </a:cubicBezTo>
                  <a:lnTo>
                    <a:pt x="1445" y="2646"/>
                  </a:lnTo>
                  <a:cubicBezTo>
                    <a:pt x="1445" y="2646"/>
                    <a:pt x="1445" y="2646"/>
                    <a:pt x="1445" y="2646"/>
                  </a:cubicBezTo>
                  <a:lnTo>
                    <a:pt x="798" y="3287"/>
                  </a:lnTo>
                  <a:lnTo>
                    <a:pt x="452" y="3626"/>
                  </a:lnTo>
                  <a:cubicBezTo>
                    <a:pt x="452" y="3626"/>
                    <a:pt x="1" y="4038"/>
                    <a:pt x="673" y="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554910" y="2683551"/>
              <a:ext cx="2085984" cy="1894752"/>
            </a:xfrm>
            <a:custGeom>
              <a:avLst/>
              <a:gdLst/>
              <a:ahLst/>
              <a:cxnLst/>
              <a:rect l="l" t="t" r="r" b="b"/>
              <a:pathLst>
                <a:path w="12015" h="10914" extrusionOk="0">
                  <a:moveTo>
                    <a:pt x="399" y="4055"/>
                  </a:moveTo>
                  <a:cubicBezTo>
                    <a:pt x="1071" y="4614"/>
                    <a:pt x="7527" y="10385"/>
                    <a:pt x="8039" y="10649"/>
                  </a:cubicBezTo>
                  <a:cubicBezTo>
                    <a:pt x="8550" y="10914"/>
                    <a:pt x="8867" y="10684"/>
                    <a:pt x="9760" y="9834"/>
                  </a:cubicBezTo>
                  <a:cubicBezTo>
                    <a:pt x="10154" y="9462"/>
                    <a:pt x="10766" y="8889"/>
                    <a:pt x="11299" y="8308"/>
                  </a:cubicBezTo>
                  <a:cubicBezTo>
                    <a:pt x="11741" y="7749"/>
                    <a:pt x="12014" y="7242"/>
                    <a:pt x="11841" y="6955"/>
                  </a:cubicBezTo>
                  <a:cubicBezTo>
                    <a:pt x="11433" y="6288"/>
                    <a:pt x="6452" y="2021"/>
                    <a:pt x="5645" y="1397"/>
                  </a:cubicBezTo>
                  <a:cubicBezTo>
                    <a:pt x="5181" y="1042"/>
                    <a:pt x="4570" y="578"/>
                    <a:pt x="4132" y="244"/>
                  </a:cubicBezTo>
                  <a:cubicBezTo>
                    <a:pt x="3811" y="1"/>
                    <a:pt x="3356" y="31"/>
                    <a:pt x="3070" y="313"/>
                  </a:cubicBezTo>
                  <a:lnTo>
                    <a:pt x="56" y="3287"/>
                  </a:lnTo>
                  <a:cubicBezTo>
                    <a:pt x="0" y="3461"/>
                    <a:pt x="17" y="3734"/>
                    <a:pt x="39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554910" y="2697266"/>
              <a:ext cx="2085984" cy="1853260"/>
            </a:xfrm>
            <a:custGeom>
              <a:avLst/>
              <a:gdLst/>
              <a:ahLst/>
              <a:cxnLst/>
              <a:rect l="l" t="t" r="r" b="b"/>
              <a:pathLst>
                <a:path w="12015" h="10675" extrusionOk="0">
                  <a:moveTo>
                    <a:pt x="3642" y="0"/>
                  </a:moveTo>
                  <a:cubicBezTo>
                    <a:pt x="3434" y="0"/>
                    <a:pt x="3226" y="78"/>
                    <a:pt x="3070" y="234"/>
                  </a:cubicBezTo>
                  <a:lnTo>
                    <a:pt x="56" y="3208"/>
                  </a:lnTo>
                  <a:cubicBezTo>
                    <a:pt x="0" y="3382"/>
                    <a:pt x="17" y="3655"/>
                    <a:pt x="399" y="3976"/>
                  </a:cubicBezTo>
                  <a:cubicBezTo>
                    <a:pt x="1071" y="4535"/>
                    <a:pt x="7527" y="10306"/>
                    <a:pt x="8039" y="10570"/>
                  </a:cubicBezTo>
                  <a:cubicBezTo>
                    <a:pt x="8169" y="10640"/>
                    <a:pt x="8290" y="10675"/>
                    <a:pt x="8407" y="10675"/>
                  </a:cubicBezTo>
                  <a:cubicBezTo>
                    <a:pt x="8750" y="10675"/>
                    <a:pt x="9096" y="10384"/>
                    <a:pt x="9760" y="9755"/>
                  </a:cubicBezTo>
                  <a:cubicBezTo>
                    <a:pt x="10154" y="9383"/>
                    <a:pt x="10766" y="8810"/>
                    <a:pt x="11299" y="8229"/>
                  </a:cubicBezTo>
                  <a:cubicBezTo>
                    <a:pt x="11741" y="7670"/>
                    <a:pt x="12014" y="7163"/>
                    <a:pt x="11841" y="6876"/>
                  </a:cubicBezTo>
                  <a:cubicBezTo>
                    <a:pt x="11433" y="6209"/>
                    <a:pt x="6452" y="1942"/>
                    <a:pt x="5645" y="1318"/>
                  </a:cubicBezTo>
                  <a:cubicBezTo>
                    <a:pt x="5181" y="963"/>
                    <a:pt x="4570" y="499"/>
                    <a:pt x="4132" y="165"/>
                  </a:cubicBezTo>
                  <a:cubicBezTo>
                    <a:pt x="3985" y="56"/>
                    <a:pt x="3811" y="0"/>
                    <a:pt x="3642" y="0"/>
                  </a:cubicBezTo>
                  <a:close/>
                  <a:moveTo>
                    <a:pt x="3642" y="104"/>
                  </a:moveTo>
                  <a:cubicBezTo>
                    <a:pt x="3798" y="104"/>
                    <a:pt x="3946" y="152"/>
                    <a:pt x="4071" y="247"/>
                  </a:cubicBezTo>
                  <a:cubicBezTo>
                    <a:pt x="4696" y="724"/>
                    <a:pt x="5220" y="1123"/>
                    <a:pt x="5580" y="1400"/>
                  </a:cubicBezTo>
                  <a:cubicBezTo>
                    <a:pt x="6495" y="2107"/>
                    <a:pt x="11368" y="6300"/>
                    <a:pt x="11754" y="6933"/>
                  </a:cubicBezTo>
                  <a:cubicBezTo>
                    <a:pt x="11841" y="7076"/>
                    <a:pt x="11819" y="7405"/>
                    <a:pt x="11221" y="8160"/>
                  </a:cubicBezTo>
                  <a:cubicBezTo>
                    <a:pt x="10744" y="8680"/>
                    <a:pt x="10211" y="9187"/>
                    <a:pt x="9816" y="9556"/>
                  </a:cubicBezTo>
                  <a:lnTo>
                    <a:pt x="9690" y="9677"/>
                  </a:lnTo>
                  <a:cubicBezTo>
                    <a:pt x="9027" y="10310"/>
                    <a:pt x="8702" y="10570"/>
                    <a:pt x="8407" y="10570"/>
                  </a:cubicBezTo>
                  <a:cubicBezTo>
                    <a:pt x="8307" y="10570"/>
                    <a:pt x="8208" y="10544"/>
                    <a:pt x="8086" y="10479"/>
                  </a:cubicBezTo>
                  <a:cubicBezTo>
                    <a:pt x="7735" y="10297"/>
                    <a:pt x="4292" y="7262"/>
                    <a:pt x="2237" y="5450"/>
                  </a:cubicBezTo>
                  <a:cubicBezTo>
                    <a:pt x="1357" y="4674"/>
                    <a:pt x="663" y="4058"/>
                    <a:pt x="464" y="3893"/>
                  </a:cubicBezTo>
                  <a:cubicBezTo>
                    <a:pt x="204" y="3677"/>
                    <a:pt x="96" y="3460"/>
                    <a:pt x="148" y="3260"/>
                  </a:cubicBezTo>
                  <a:lnTo>
                    <a:pt x="3139" y="308"/>
                  </a:lnTo>
                  <a:cubicBezTo>
                    <a:pt x="3274" y="178"/>
                    <a:pt x="3451" y="104"/>
                    <a:pt x="3642" y="1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76784" y="2755945"/>
              <a:ext cx="474490" cy="456241"/>
            </a:xfrm>
            <a:custGeom>
              <a:avLst/>
              <a:gdLst/>
              <a:ahLst/>
              <a:cxnLst/>
              <a:rect l="l" t="t" r="r" b="b"/>
              <a:pathLst>
                <a:path w="2733" h="2628" extrusionOk="0">
                  <a:moveTo>
                    <a:pt x="1" y="2229"/>
                  </a:moveTo>
                  <a:cubicBezTo>
                    <a:pt x="295" y="2008"/>
                    <a:pt x="612" y="2628"/>
                    <a:pt x="772" y="2615"/>
                  </a:cubicBezTo>
                  <a:cubicBezTo>
                    <a:pt x="937" y="2606"/>
                    <a:pt x="1973" y="1591"/>
                    <a:pt x="2350" y="1171"/>
                  </a:cubicBezTo>
                  <a:cubicBezTo>
                    <a:pt x="2732" y="746"/>
                    <a:pt x="2637" y="616"/>
                    <a:pt x="2398" y="395"/>
                  </a:cubicBezTo>
                  <a:cubicBezTo>
                    <a:pt x="2164" y="178"/>
                    <a:pt x="2255" y="9"/>
                    <a:pt x="2259" y="0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971052" y="2886844"/>
              <a:ext cx="77085" cy="76908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48" y="304"/>
                  </a:moveTo>
                  <a:cubicBezTo>
                    <a:pt x="96" y="404"/>
                    <a:pt x="209" y="443"/>
                    <a:pt x="304" y="400"/>
                  </a:cubicBezTo>
                  <a:cubicBezTo>
                    <a:pt x="404" y="352"/>
                    <a:pt x="443" y="235"/>
                    <a:pt x="400" y="139"/>
                  </a:cubicBezTo>
                  <a:cubicBezTo>
                    <a:pt x="352" y="44"/>
                    <a:pt x="235" y="1"/>
                    <a:pt x="140" y="48"/>
                  </a:cubicBezTo>
                  <a:cubicBezTo>
                    <a:pt x="44" y="92"/>
                    <a:pt x="1" y="209"/>
                    <a:pt x="48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827303" y="3035105"/>
              <a:ext cx="76911" cy="76908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44" y="304"/>
                  </a:moveTo>
                  <a:cubicBezTo>
                    <a:pt x="92" y="404"/>
                    <a:pt x="209" y="443"/>
                    <a:pt x="304" y="395"/>
                  </a:cubicBezTo>
                  <a:cubicBezTo>
                    <a:pt x="400" y="352"/>
                    <a:pt x="443" y="235"/>
                    <a:pt x="395" y="140"/>
                  </a:cubicBezTo>
                  <a:cubicBezTo>
                    <a:pt x="352" y="44"/>
                    <a:pt x="235" y="1"/>
                    <a:pt x="139" y="48"/>
                  </a:cubicBezTo>
                  <a:cubicBezTo>
                    <a:pt x="40" y="92"/>
                    <a:pt x="1" y="209"/>
                    <a:pt x="44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1185250" y="3436556"/>
              <a:ext cx="961159" cy="602796"/>
            </a:xfrm>
            <a:custGeom>
              <a:avLst/>
              <a:gdLst/>
              <a:ahLst/>
              <a:cxnLst/>
              <a:rect l="l" t="t" r="r" b="b"/>
              <a:pathLst>
                <a:path w="5386" h="3378" extrusionOk="0">
                  <a:moveTo>
                    <a:pt x="5273" y="3174"/>
                  </a:moveTo>
                  <a:cubicBezTo>
                    <a:pt x="5156" y="3378"/>
                    <a:pt x="3907" y="2875"/>
                    <a:pt x="2485" y="2051"/>
                  </a:cubicBezTo>
                  <a:cubicBezTo>
                    <a:pt x="1058" y="1232"/>
                    <a:pt x="1" y="399"/>
                    <a:pt x="118" y="200"/>
                  </a:cubicBezTo>
                  <a:cubicBezTo>
                    <a:pt x="235" y="0"/>
                    <a:pt x="1483" y="503"/>
                    <a:pt x="2905" y="1323"/>
                  </a:cubicBezTo>
                  <a:cubicBezTo>
                    <a:pt x="4328" y="2147"/>
                    <a:pt x="5385" y="2975"/>
                    <a:pt x="5273" y="3174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1890120" y="1345161"/>
              <a:ext cx="198977" cy="131873"/>
            </a:xfrm>
            <a:custGeom>
              <a:avLst/>
              <a:gdLst/>
              <a:ahLst/>
              <a:cxnLst/>
              <a:rect l="l" t="t" r="r" b="b"/>
              <a:pathLst>
                <a:path w="1115" h="739" extrusionOk="0">
                  <a:moveTo>
                    <a:pt x="1115" y="161"/>
                  </a:moveTo>
                  <a:lnTo>
                    <a:pt x="191" y="738"/>
                  </a:lnTo>
                  <a:lnTo>
                    <a:pt x="0" y="469"/>
                  </a:lnTo>
                  <a:lnTo>
                    <a:pt x="750" y="1"/>
                  </a:lnTo>
                  <a:cubicBezTo>
                    <a:pt x="885" y="49"/>
                    <a:pt x="1006" y="105"/>
                    <a:pt x="1115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5271652" y="2450330"/>
            <a:ext cx="2579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Back - </a:t>
            </a:r>
            <a:r>
              <a:rPr lang="en-US" sz="3200" dirty="0">
                <a:solidFill>
                  <a:schemeClr val="accent1"/>
                </a:solidFill>
                <a:latin typeface="Arial Black" panose="020B0A04020102020204" pitchFamily="34" charset="0"/>
              </a:rPr>
              <a:t>End</a:t>
            </a:r>
          </a:p>
        </p:txBody>
      </p:sp>
      <p:sp>
        <p:nvSpPr>
          <p:cNvPr id="43" name="Google Shape;399;p40"/>
          <p:cNvSpPr txBox="1">
            <a:spLocks/>
          </p:cNvSpPr>
          <p:nvPr/>
        </p:nvSpPr>
        <p:spPr>
          <a:xfrm>
            <a:off x="4992580" y="1250311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accent1"/>
                </a:solidFill>
                <a:latin typeface="Arial Black" panose="020B0A04020102020204" pitchFamily="34" charset="0"/>
              </a:rPr>
              <a:t>06</a:t>
            </a:r>
          </a:p>
        </p:txBody>
      </p:sp>
      <p:pic>
        <p:nvPicPr>
          <p:cNvPr id="45" name="Google Shape;403;p4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7089">
            <a:off x="7449519" y="3771630"/>
            <a:ext cx="1341423" cy="131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529200" y="345430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853337" y="1664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68974">
            <a:off x="1815387" y="1854864"/>
            <a:ext cx="1716245" cy="1716245"/>
          </a:xfrm>
          <a:prstGeom prst="rect">
            <a:avLst/>
          </a:prstGeom>
        </p:spPr>
      </p:pic>
      <p:pic>
        <p:nvPicPr>
          <p:cNvPr id="21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301951" y="3766574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3632881" y="2952670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4001645" y="444817"/>
            <a:ext cx="837624" cy="14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4912299" y="2127791"/>
            <a:ext cx="3505987" cy="11780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7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2"/>
          <p:cNvSpPr/>
          <p:nvPr/>
        </p:nvSpPr>
        <p:spPr>
          <a:xfrm>
            <a:off x="7433053" y="1279683"/>
            <a:ext cx="776700" cy="776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2"/>
          <p:cNvSpPr/>
          <p:nvPr/>
        </p:nvSpPr>
        <p:spPr>
          <a:xfrm>
            <a:off x="933000" y="1279683"/>
            <a:ext cx="776700" cy="776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2"/>
          <p:cNvSpPr/>
          <p:nvPr/>
        </p:nvSpPr>
        <p:spPr>
          <a:xfrm>
            <a:off x="3687525" y="3277825"/>
            <a:ext cx="1759800" cy="1759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2"/>
          <p:cNvSpPr txBox="1"/>
          <p:nvPr/>
        </p:nvSpPr>
        <p:spPr>
          <a:xfrm>
            <a:off x="398827" y="2087063"/>
            <a:ext cx="1845046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dirty="0">
                <a:latin typeface="Bahnschrift Light Condensed" panose="020B0502040204020203" pitchFamily="34" charset="0"/>
                <a:ea typeface="Roboto"/>
                <a:cs typeface="Roboto"/>
                <a:sym typeface="Roboto"/>
              </a:rPr>
              <a:t>The backend manages product and user data</a:t>
            </a:r>
            <a:r>
              <a:rPr lang="en-US" sz="1200" dirty="0">
                <a:latin typeface="Arial Narrow" panose="020B0606020202030204" pitchFamily="34" charset="0"/>
                <a:ea typeface="Roboto"/>
                <a:cs typeface="Roboto"/>
                <a:sym typeface="Roboto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22"/>
          <p:cNvSpPr txBox="1"/>
          <p:nvPr/>
        </p:nvSpPr>
        <p:spPr>
          <a:xfrm>
            <a:off x="6865257" y="2354219"/>
            <a:ext cx="1821522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accent1"/>
                </a:solidFill>
                <a:latin typeface="Arial Narrow" panose="020B0606020202030204" pitchFamily="34" charset="0"/>
                <a:ea typeface="Roboto"/>
                <a:cs typeface="Roboto"/>
                <a:sym typeface="Roboto"/>
              </a:rPr>
              <a:t>https://www.getpostman.com/collections/94db931dc5</a:t>
            </a:r>
            <a:endParaRPr sz="12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6" name="Google Shape;756;p22"/>
          <p:cNvCxnSpPr>
            <a:stCxn id="742" idx="2"/>
            <a:endCxn id="746" idx="2"/>
          </p:cNvCxnSpPr>
          <p:nvPr/>
        </p:nvCxnSpPr>
        <p:spPr>
          <a:xfrm rot="10800000">
            <a:off x="1321351" y="2638463"/>
            <a:ext cx="2366175" cy="1519262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9" name="Google Shape;759;p22"/>
          <p:cNvCxnSpPr>
            <a:stCxn id="742" idx="6"/>
            <a:endCxn id="755" idx="2"/>
          </p:cNvCxnSpPr>
          <p:nvPr/>
        </p:nvCxnSpPr>
        <p:spPr>
          <a:xfrm flipV="1">
            <a:off x="5447325" y="2905619"/>
            <a:ext cx="2328693" cy="1252106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8" name="Google Shape;788;p22"/>
          <p:cNvGrpSpPr/>
          <p:nvPr/>
        </p:nvGrpSpPr>
        <p:grpSpPr>
          <a:xfrm>
            <a:off x="5300116" y="1359260"/>
            <a:ext cx="649320" cy="617546"/>
            <a:chOff x="10349195" y="2982887"/>
            <a:chExt cx="649320" cy="617546"/>
          </a:xfrm>
        </p:grpSpPr>
        <p:sp>
          <p:nvSpPr>
            <p:cNvPr id="789" name="Google Shape;789;p22"/>
            <p:cNvSpPr/>
            <p:nvPr/>
          </p:nvSpPr>
          <p:spPr>
            <a:xfrm>
              <a:off x="10349195" y="2982887"/>
              <a:ext cx="649320" cy="617546"/>
            </a:xfrm>
            <a:custGeom>
              <a:avLst/>
              <a:gdLst/>
              <a:ahLst/>
              <a:cxnLst/>
              <a:rect l="l" t="t" r="r" b="b"/>
              <a:pathLst>
                <a:path w="10749" h="10223" extrusionOk="0">
                  <a:moveTo>
                    <a:pt x="3870" y="2867"/>
                  </a:moveTo>
                  <a:cubicBezTo>
                    <a:pt x="4389" y="2867"/>
                    <a:pt x="4811" y="3338"/>
                    <a:pt x="4811" y="3920"/>
                  </a:cubicBezTo>
                  <a:cubicBezTo>
                    <a:pt x="4811" y="4498"/>
                    <a:pt x="4389" y="4969"/>
                    <a:pt x="3870" y="4969"/>
                  </a:cubicBezTo>
                  <a:cubicBezTo>
                    <a:pt x="3347" y="4969"/>
                    <a:pt x="2925" y="4498"/>
                    <a:pt x="2925" y="3920"/>
                  </a:cubicBezTo>
                  <a:cubicBezTo>
                    <a:pt x="2925" y="3338"/>
                    <a:pt x="3347" y="2867"/>
                    <a:pt x="3870" y="2867"/>
                  </a:cubicBezTo>
                  <a:close/>
                  <a:moveTo>
                    <a:pt x="6101" y="3030"/>
                  </a:moveTo>
                  <a:cubicBezTo>
                    <a:pt x="6139" y="3030"/>
                    <a:pt x="6178" y="3037"/>
                    <a:pt x="6216" y="3053"/>
                  </a:cubicBezTo>
                  <a:cubicBezTo>
                    <a:pt x="6368" y="3116"/>
                    <a:pt x="6442" y="3294"/>
                    <a:pt x="6379" y="3446"/>
                  </a:cubicBezTo>
                  <a:lnTo>
                    <a:pt x="4919" y="6929"/>
                  </a:lnTo>
                  <a:cubicBezTo>
                    <a:pt x="4871" y="7044"/>
                    <a:pt x="4759" y="7115"/>
                    <a:pt x="4640" y="7115"/>
                  </a:cubicBezTo>
                  <a:cubicBezTo>
                    <a:pt x="4602" y="7115"/>
                    <a:pt x="4564" y="7108"/>
                    <a:pt x="4526" y="7092"/>
                  </a:cubicBezTo>
                  <a:cubicBezTo>
                    <a:pt x="4374" y="7029"/>
                    <a:pt x="4303" y="6851"/>
                    <a:pt x="4366" y="6699"/>
                  </a:cubicBezTo>
                  <a:lnTo>
                    <a:pt x="5827" y="3216"/>
                  </a:lnTo>
                  <a:cubicBezTo>
                    <a:pt x="5874" y="3099"/>
                    <a:pt x="5985" y="3030"/>
                    <a:pt x="6101" y="3030"/>
                  </a:cubicBezTo>
                  <a:close/>
                  <a:moveTo>
                    <a:pt x="6890" y="5250"/>
                  </a:moveTo>
                  <a:cubicBezTo>
                    <a:pt x="7413" y="5250"/>
                    <a:pt x="7835" y="5721"/>
                    <a:pt x="7835" y="6303"/>
                  </a:cubicBezTo>
                  <a:cubicBezTo>
                    <a:pt x="7835" y="6881"/>
                    <a:pt x="7413" y="7352"/>
                    <a:pt x="6890" y="7352"/>
                  </a:cubicBezTo>
                  <a:cubicBezTo>
                    <a:pt x="6371" y="7352"/>
                    <a:pt x="5949" y="6881"/>
                    <a:pt x="5949" y="6303"/>
                  </a:cubicBezTo>
                  <a:cubicBezTo>
                    <a:pt x="5949" y="5721"/>
                    <a:pt x="6371" y="5250"/>
                    <a:pt x="6890" y="5250"/>
                  </a:cubicBezTo>
                  <a:close/>
                  <a:moveTo>
                    <a:pt x="4460" y="1"/>
                  </a:moveTo>
                  <a:cubicBezTo>
                    <a:pt x="4066" y="1"/>
                    <a:pt x="3674" y="289"/>
                    <a:pt x="3681" y="781"/>
                  </a:cubicBezTo>
                  <a:lnTo>
                    <a:pt x="3681" y="888"/>
                  </a:lnTo>
                  <a:cubicBezTo>
                    <a:pt x="3683" y="992"/>
                    <a:pt x="3601" y="1062"/>
                    <a:pt x="3513" y="1062"/>
                  </a:cubicBezTo>
                  <a:cubicBezTo>
                    <a:pt x="3472" y="1062"/>
                    <a:pt x="3431" y="1047"/>
                    <a:pt x="3395" y="1014"/>
                  </a:cubicBezTo>
                  <a:lnTo>
                    <a:pt x="3318" y="944"/>
                  </a:lnTo>
                  <a:cubicBezTo>
                    <a:pt x="3158" y="797"/>
                    <a:pt x="2976" y="734"/>
                    <a:pt x="2801" y="734"/>
                  </a:cubicBezTo>
                  <a:cubicBezTo>
                    <a:pt x="2293" y="734"/>
                    <a:pt x="1836" y="1263"/>
                    <a:pt x="2095" y="1833"/>
                  </a:cubicBezTo>
                  <a:lnTo>
                    <a:pt x="2139" y="1930"/>
                  </a:lnTo>
                  <a:cubicBezTo>
                    <a:pt x="2194" y="2052"/>
                    <a:pt x="2104" y="2176"/>
                    <a:pt x="1987" y="2176"/>
                  </a:cubicBezTo>
                  <a:cubicBezTo>
                    <a:pt x="1969" y="2176"/>
                    <a:pt x="1950" y="2173"/>
                    <a:pt x="1932" y="2167"/>
                  </a:cubicBezTo>
                  <a:lnTo>
                    <a:pt x="1832" y="2134"/>
                  </a:lnTo>
                  <a:cubicBezTo>
                    <a:pt x="1741" y="2103"/>
                    <a:pt x="1654" y="2089"/>
                    <a:pt x="1570" y="2089"/>
                  </a:cubicBezTo>
                  <a:cubicBezTo>
                    <a:pt x="917" y="2089"/>
                    <a:pt x="517" y="2949"/>
                    <a:pt x="1079" y="3446"/>
                  </a:cubicBezTo>
                  <a:lnTo>
                    <a:pt x="1157" y="3512"/>
                  </a:lnTo>
                  <a:cubicBezTo>
                    <a:pt x="1272" y="3616"/>
                    <a:pt x="1209" y="3805"/>
                    <a:pt x="1061" y="3820"/>
                  </a:cubicBezTo>
                  <a:lnTo>
                    <a:pt x="957" y="3827"/>
                  </a:lnTo>
                  <a:cubicBezTo>
                    <a:pt x="123" y="3909"/>
                    <a:pt x="1" y="5080"/>
                    <a:pt x="801" y="5336"/>
                  </a:cubicBezTo>
                  <a:lnTo>
                    <a:pt x="901" y="5369"/>
                  </a:lnTo>
                  <a:cubicBezTo>
                    <a:pt x="1050" y="5413"/>
                    <a:pt x="1068" y="5614"/>
                    <a:pt x="938" y="5688"/>
                  </a:cubicBezTo>
                  <a:lnTo>
                    <a:pt x="849" y="5740"/>
                  </a:lnTo>
                  <a:cubicBezTo>
                    <a:pt x="148" y="6135"/>
                    <a:pt x="456" y="7187"/>
                    <a:pt x="1223" y="7187"/>
                  </a:cubicBezTo>
                  <a:cubicBezTo>
                    <a:pt x="1255" y="7187"/>
                    <a:pt x="1287" y="7185"/>
                    <a:pt x="1320" y="7181"/>
                  </a:cubicBezTo>
                  <a:lnTo>
                    <a:pt x="1420" y="7170"/>
                  </a:lnTo>
                  <a:cubicBezTo>
                    <a:pt x="1428" y="7169"/>
                    <a:pt x="1435" y="7169"/>
                    <a:pt x="1442" y="7169"/>
                  </a:cubicBezTo>
                  <a:cubicBezTo>
                    <a:pt x="1582" y="7169"/>
                    <a:pt x="1668" y="7332"/>
                    <a:pt x="1583" y="7448"/>
                  </a:cubicBezTo>
                  <a:lnTo>
                    <a:pt x="1520" y="7533"/>
                  </a:lnTo>
                  <a:cubicBezTo>
                    <a:pt x="1114" y="8085"/>
                    <a:pt x="1568" y="8772"/>
                    <a:pt x="2141" y="8772"/>
                  </a:cubicBezTo>
                  <a:cubicBezTo>
                    <a:pt x="2269" y="8772"/>
                    <a:pt x="2404" y="8738"/>
                    <a:pt x="2536" y="8660"/>
                  </a:cubicBezTo>
                  <a:lnTo>
                    <a:pt x="2625" y="8608"/>
                  </a:lnTo>
                  <a:cubicBezTo>
                    <a:pt x="2653" y="8591"/>
                    <a:pt x="2683" y="8583"/>
                    <a:pt x="2712" y="8583"/>
                  </a:cubicBezTo>
                  <a:cubicBezTo>
                    <a:pt x="2816" y="8583"/>
                    <a:pt x="2910" y="8681"/>
                    <a:pt x="2884" y="8797"/>
                  </a:cubicBezTo>
                  <a:lnTo>
                    <a:pt x="2862" y="8901"/>
                  </a:lnTo>
                  <a:cubicBezTo>
                    <a:pt x="2743" y="9449"/>
                    <a:pt x="3181" y="9844"/>
                    <a:pt x="3630" y="9844"/>
                  </a:cubicBezTo>
                  <a:cubicBezTo>
                    <a:pt x="3854" y="9844"/>
                    <a:pt x="4082" y="9745"/>
                    <a:pt x="4244" y="9516"/>
                  </a:cubicBezTo>
                  <a:lnTo>
                    <a:pt x="4303" y="9431"/>
                  </a:lnTo>
                  <a:cubicBezTo>
                    <a:pt x="4339" y="9382"/>
                    <a:pt x="4391" y="9359"/>
                    <a:pt x="4443" y="9359"/>
                  </a:cubicBezTo>
                  <a:cubicBezTo>
                    <a:pt x="4521" y="9359"/>
                    <a:pt x="4597" y="9410"/>
                    <a:pt x="4615" y="9501"/>
                  </a:cubicBezTo>
                  <a:lnTo>
                    <a:pt x="4637" y="9605"/>
                  </a:lnTo>
                  <a:cubicBezTo>
                    <a:pt x="4722" y="10017"/>
                    <a:pt x="5057" y="10223"/>
                    <a:pt x="5392" y="10223"/>
                  </a:cubicBezTo>
                  <a:cubicBezTo>
                    <a:pt x="5729" y="10223"/>
                    <a:pt x="6066" y="10015"/>
                    <a:pt x="6149" y="9601"/>
                  </a:cubicBezTo>
                  <a:cubicBezTo>
                    <a:pt x="6168" y="9501"/>
                    <a:pt x="6171" y="9394"/>
                    <a:pt x="6297" y="9368"/>
                  </a:cubicBezTo>
                  <a:cubicBezTo>
                    <a:pt x="6313" y="9364"/>
                    <a:pt x="6328" y="9362"/>
                    <a:pt x="6342" y="9362"/>
                  </a:cubicBezTo>
                  <a:cubicBezTo>
                    <a:pt x="6440" y="9362"/>
                    <a:pt x="6486" y="9449"/>
                    <a:pt x="6538" y="9523"/>
                  </a:cubicBezTo>
                  <a:cubicBezTo>
                    <a:pt x="6702" y="9752"/>
                    <a:pt x="6930" y="9852"/>
                    <a:pt x="7155" y="9852"/>
                  </a:cubicBezTo>
                  <a:cubicBezTo>
                    <a:pt x="7605" y="9852"/>
                    <a:pt x="8040" y="9456"/>
                    <a:pt x="7917" y="8908"/>
                  </a:cubicBezTo>
                  <a:cubicBezTo>
                    <a:pt x="7895" y="8804"/>
                    <a:pt x="7854" y="8701"/>
                    <a:pt x="7961" y="8627"/>
                  </a:cubicBezTo>
                  <a:cubicBezTo>
                    <a:pt x="7995" y="8602"/>
                    <a:pt x="8026" y="8593"/>
                    <a:pt x="8056" y="8593"/>
                  </a:cubicBezTo>
                  <a:cubicBezTo>
                    <a:pt x="8118" y="8593"/>
                    <a:pt x="8174" y="8634"/>
                    <a:pt x="8239" y="8671"/>
                  </a:cubicBezTo>
                  <a:cubicBezTo>
                    <a:pt x="8372" y="8750"/>
                    <a:pt x="8508" y="8785"/>
                    <a:pt x="8637" y="8785"/>
                  </a:cubicBezTo>
                  <a:cubicBezTo>
                    <a:pt x="9209" y="8785"/>
                    <a:pt x="9659" y="8101"/>
                    <a:pt x="9247" y="7544"/>
                  </a:cubicBezTo>
                  <a:cubicBezTo>
                    <a:pt x="9184" y="7459"/>
                    <a:pt x="9107" y="7385"/>
                    <a:pt x="9173" y="7270"/>
                  </a:cubicBezTo>
                  <a:cubicBezTo>
                    <a:pt x="9213" y="7201"/>
                    <a:pt x="9266" y="7184"/>
                    <a:pt x="9323" y="7184"/>
                  </a:cubicBezTo>
                  <a:cubicBezTo>
                    <a:pt x="9362" y="7184"/>
                    <a:pt x="9402" y="7192"/>
                    <a:pt x="9444" y="7196"/>
                  </a:cubicBezTo>
                  <a:cubicBezTo>
                    <a:pt x="9479" y="7200"/>
                    <a:pt x="9514" y="7202"/>
                    <a:pt x="9547" y="7202"/>
                  </a:cubicBezTo>
                  <a:cubicBezTo>
                    <a:pt x="10306" y="7202"/>
                    <a:pt x="10610" y="6155"/>
                    <a:pt x="9907" y="5754"/>
                  </a:cubicBezTo>
                  <a:cubicBezTo>
                    <a:pt x="9818" y="5703"/>
                    <a:pt x="9714" y="5665"/>
                    <a:pt x="9729" y="5532"/>
                  </a:cubicBezTo>
                  <a:cubicBezTo>
                    <a:pt x="9744" y="5402"/>
                    <a:pt x="9848" y="5388"/>
                    <a:pt x="9944" y="5354"/>
                  </a:cubicBezTo>
                  <a:cubicBezTo>
                    <a:pt x="10748" y="5102"/>
                    <a:pt x="10619" y="3927"/>
                    <a:pt x="9785" y="3846"/>
                  </a:cubicBezTo>
                  <a:cubicBezTo>
                    <a:pt x="9681" y="3835"/>
                    <a:pt x="9574" y="3842"/>
                    <a:pt x="9533" y="3712"/>
                  </a:cubicBezTo>
                  <a:cubicBezTo>
                    <a:pt x="9492" y="3586"/>
                    <a:pt x="9581" y="3531"/>
                    <a:pt x="9659" y="3460"/>
                  </a:cubicBezTo>
                  <a:cubicBezTo>
                    <a:pt x="10215" y="2964"/>
                    <a:pt x="9810" y="2105"/>
                    <a:pt x="9157" y="2105"/>
                  </a:cubicBezTo>
                  <a:cubicBezTo>
                    <a:pt x="9075" y="2105"/>
                    <a:pt x="8988" y="2118"/>
                    <a:pt x="8899" y="2148"/>
                  </a:cubicBezTo>
                  <a:cubicBezTo>
                    <a:pt x="8844" y="2167"/>
                    <a:pt x="8791" y="2190"/>
                    <a:pt x="8739" y="2190"/>
                  </a:cubicBezTo>
                  <a:cubicBezTo>
                    <a:pt x="8698" y="2190"/>
                    <a:pt x="8657" y="2175"/>
                    <a:pt x="8617" y="2130"/>
                  </a:cubicBezTo>
                  <a:cubicBezTo>
                    <a:pt x="8528" y="2030"/>
                    <a:pt x="8588" y="1941"/>
                    <a:pt x="8628" y="1845"/>
                  </a:cubicBezTo>
                  <a:cubicBezTo>
                    <a:pt x="8885" y="1274"/>
                    <a:pt x="8424" y="745"/>
                    <a:pt x="7917" y="745"/>
                  </a:cubicBezTo>
                  <a:cubicBezTo>
                    <a:pt x="7742" y="745"/>
                    <a:pt x="7561" y="808"/>
                    <a:pt x="7402" y="955"/>
                  </a:cubicBezTo>
                  <a:cubicBezTo>
                    <a:pt x="7342" y="1012"/>
                    <a:pt x="7290" y="1072"/>
                    <a:pt x="7215" y="1072"/>
                  </a:cubicBezTo>
                  <a:cubicBezTo>
                    <a:pt x="7193" y="1072"/>
                    <a:pt x="7169" y="1067"/>
                    <a:pt x="7142" y="1055"/>
                  </a:cubicBezTo>
                  <a:cubicBezTo>
                    <a:pt x="7020" y="1000"/>
                    <a:pt x="7035" y="896"/>
                    <a:pt x="7039" y="785"/>
                  </a:cubicBezTo>
                  <a:cubicBezTo>
                    <a:pt x="7041" y="293"/>
                    <a:pt x="6647" y="5"/>
                    <a:pt x="6254" y="5"/>
                  </a:cubicBezTo>
                  <a:cubicBezTo>
                    <a:pt x="5974" y="5"/>
                    <a:pt x="5695" y="150"/>
                    <a:pt x="5556" y="470"/>
                  </a:cubicBezTo>
                  <a:cubicBezTo>
                    <a:pt x="5515" y="570"/>
                    <a:pt x="5489" y="670"/>
                    <a:pt x="5360" y="670"/>
                  </a:cubicBezTo>
                  <a:cubicBezTo>
                    <a:pt x="5230" y="670"/>
                    <a:pt x="5200" y="566"/>
                    <a:pt x="5160" y="466"/>
                  </a:cubicBezTo>
                  <a:cubicBezTo>
                    <a:pt x="5020" y="146"/>
                    <a:pt x="4739" y="1"/>
                    <a:pt x="4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10562132" y="3192319"/>
              <a:ext cx="41681" cy="54488"/>
            </a:xfrm>
            <a:custGeom>
              <a:avLst/>
              <a:gdLst/>
              <a:ahLst/>
              <a:cxnLst/>
              <a:rect l="l" t="t" r="r" b="b"/>
              <a:pathLst>
                <a:path w="690" h="902" extrusionOk="0">
                  <a:moveTo>
                    <a:pt x="345" y="1"/>
                  </a:moveTo>
                  <a:cubicBezTo>
                    <a:pt x="156" y="1"/>
                    <a:pt x="0" y="208"/>
                    <a:pt x="0" y="453"/>
                  </a:cubicBezTo>
                  <a:cubicBezTo>
                    <a:pt x="0" y="698"/>
                    <a:pt x="156" y="901"/>
                    <a:pt x="345" y="901"/>
                  </a:cubicBezTo>
                  <a:cubicBezTo>
                    <a:pt x="530" y="901"/>
                    <a:pt x="690" y="698"/>
                    <a:pt x="690" y="453"/>
                  </a:cubicBezTo>
                  <a:cubicBezTo>
                    <a:pt x="690" y="208"/>
                    <a:pt x="530" y="1"/>
                    <a:pt x="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10744563" y="3336269"/>
              <a:ext cx="41923" cy="54488"/>
            </a:xfrm>
            <a:custGeom>
              <a:avLst/>
              <a:gdLst/>
              <a:ahLst/>
              <a:cxnLst/>
              <a:rect l="l" t="t" r="r" b="b"/>
              <a:pathLst>
                <a:path w="694" h="902" extrusionOk="0">
                  <a:moveTo>
                    <a:pt x="345" y="1"/>
                  </a:moveTo>
                  <a:cubicBezTo>
                    <a:pt x="160" y="1"/>
                    <a:pt x="1" y="208"/>
                    <a:pt x="1" y="453"/>
                  </a:cubicBezTo>
                  <a:cubicBezTo>
                    <a:pt x="1" y="698"/>
                    <a:pt x="160" y="901"/>
                    <a:pt x="345" y="901"/>
                  </a:cubicBezTo>
                  <a:cubicBezTo>
                    <a:pt x="534" y="901"/>
                    <a:pt x="694" y="698"/>
                    <a:pt x="694" y="453"/>
                  </a:cubicBezTo>
                  <a:cubicBezTo>
                    <a:pt x="694" y="208"/>
                    <a:pt x="534" y="1"/>
                    <a:pt x="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90" y="3436935"/>
            <a:ext cx="1441580" cy="14415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4" y="1398494"/>
            <a:ext cx="605392" cy="6053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600" y="1359260"/>
            <a:ext cx="659606" cy="6596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827" y="3736633"/>
            <a:ext cx="965404" cy="9654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91188" y="2084183"/>
            <a:ext cx="1569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600" dirty="0">
                <a:latin typeface="Arial Narrow" panose="020B060602020203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Bahnschrift Light Condensed" panose="020B0502040204020203" pitchFamily="34" charset="0"/>
                <a:ea typeface="Roboto"/>
                <a:cs typeface="Roboto"/>
                <a:sym typeface="Roboto"/>
              </a:rPr>
              <a:t>We use  API ,Collection</a:t>
            </a:r>
          </a:p>
        </p:txBody>
      </p:sp>
      <p:pic>
        <p:nvPicPr>
          <p:cNvPr id="68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977928" y="-122033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5892" y="373678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841844" y="3086952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4032909" y="25213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77;p3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173813" y="2461826"/>
            <a:ext cx="837624" cy="14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198;p18"/>
          <p:cNvSpPr/>
          <p:nvPr/>
        </p:nvSpPr>
        <p:spPr>
          <a:xfrm>
            <a:off x="3197659" y="120480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98;p18"/>
          <p:cNvSpPr/>
          <p:nvPr/>
        </p:nvSpPr>
        <p:spPr>
          <a:xfrm>
            <a:off x="6357097" y="92769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8;p18"/>
          <p:cNvSpPr/>
          <p:nvPr/>
        </p:nvSpPr>
        <p:spPr>
          <a:xfrm>
            <a:off x="6105438" y="464425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8;p18"/>
          <p:cNvSpPr/>
          <p:nvPr/>
        </p:nvSpPr>
        <p:spPr>
          <a:xfrm>
            <a:off x="5700832" y="1865946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98;p18"/>
          <p:cNvSpPr/>
          <p:nvPr/>
        </p:nvSpPr>
        <p:spPr>
          <a:xfrm>
            <a:off x="2517531" y="275169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98;p18"/>
          <p:cNvSpPr/>
          <p:nvPr/>
        </p:nvSpPr>
        <p:spPr>
          <a:xfrm>
            <a:off x="2208448" y="4685740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5915" y="1362949"/>
            <a:ext cx="943258" cy="943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0"/>
      <p:bldP spid="7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24"/>
          <p:cNvGrpSpPr/>
          <p:nvPr/>
        </p:nvGrpSpPr>
        <p:grpSpPr>
          <a:xfrm>
            <a:off x="435975" y="1257900"/>
            <a:ext cx="4601435" cy="3427487"/>
            <a:chOff x="435975" y="1257900"/>
            <a:chExt cx="4601435" cy="3427487"/>
          </a:xfrm>
        </p:grpSpPr>
        <p:sp>
          <p:nvSpPr>
            <p:cNvPr id="897" name="Google Shape;897;p24"/>
            <p:cNvSpPr/>
            <p:nvPr/>
          </p:nvSpPr>
          <p:spPr>
            <a:xfrm>
              <a:off x="435975" y="2695671"/>
              <a:ext cx="2214807" cy="1989716"/>
            </a:xfrm>
            <a:custGeom>
              <a:avLst/>
              <a:gdLst/>
              <a:ahLst/>
              <a:cxnLst/>
              <a:rect l="l" t="t" r="r" b="b"/>
              <a:pathLst>
                <a:path w="12757" h="11461" extrusionOk="0">
                  <a:moveTo>
                    <a:pt x="673" y="4601"/>
                  </a:moveTo>
                  <a:cubicBezTo>
                    <a:pt x="1345" y="5160"/>
                    <a:pt x="7801" y="10931"/>
                    <a:pt x="8312" y="11196"/>
                  </a:cubicBezTo>
                  <a:cubicBezTo>
                    <a:pt x="8824" y="11460"/>
                    <a:pt x="9140" y="11230"/>
                    <a:pt x="10034" y="10381"/>
                  </a:cubicBezTo>
                  <a:cubicBezTo>
                    <a:pt x="10550" y="9891"/>
                    <a:pt x="11447" y="9054"/>
                    <a:pt x="12041" y="8308"/>
                  </a:cubicBezTo>
                  <a:cubicBezTo>
                    <a:pt x="12483" y="7749"/>
                    <a:pt x="12756" y="7242"/>
                    <a:pt x="12583" y="6955"/>
                  </a:cubicBezTo>
                  <a:cubicBezTo>
                    <a:pt x="12175" y="6288"/>
                    <a:pt x="7194" y="2021"/>
                    <a:pt x="6387" y="1397"/>
                  </a:cubicBezTo>
                  <a:cubicBezTo>
                    <a:pt x="5923" y="1042"/>
                    <a:pt x="5312" y="578"/>
                    <a:pt x="4874" y="244"/>
                  </a:cubicBezTo>
                  <a:cubicBezTo>
                    <a:pt x="4553" y="1"/>
                    <a:pt x="4098" y="31"/>
                    <a:pt x="3812" y="313"/>
                  </a:cubicBezTo>
                  <a:lnTo>
                    <a:pt x="3703" y="417"/>
                  </a:lnTo>
                  <a:cubicBezTo>
                    <a:pt x="3703" y="417"/>
                    <a:pt x="3703" y="417"/>
                    <a:pt x="3703" y="417"/>
                  </a:cubicBezTo>
                  <a:lnTo>
                    <a:pt x="1445" y="2646"/>
                  </a:lnTo>
                  <a:cubicBezTo>
                    <a:pt x="1445" y="2646"/>
                    <a:pt x="1445" y="2646"/>
                    <a:pt x="1445" y="2646"/>
                  </a:cubicBezTo>
                  <a:lnTo>
                    <a:pt x="798" y="3287"/>
                  </a:lnTo>
                  <a:lnTo>
                    <a:pt x="452" y="3626"/>
                  </a:lnTo>
                  <a:cubicBezTo>
                    <a:pt x="452" y="3626"/>
                    <a:pt x="1" y="4038"/>
                    <a:pt x="673" y="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554910" y="2683551"/>
              <a:ext cx="2085984" cy="1894752"/>
            </a:xfrm>
            <a:custGeom>
              <a:avLst/>
              <a:gdLst/>
              <a:ahLst/>
              <a:cxnLst/>
              <a:rect l="l" t="t" r="r" b="b"/>
              <a:pathLst>
                <a:path w="12015" h="10914" extrusionOk="0">
                  <a:moveTo>
                    <a:pt x="399" y="4055"/>
                  </a:moveTo>
                  <a:cubicBezTo>
                    <a:pt x="1071" y="4614"/>
                    <a:pt x="7527" y="10385"/>
                    <a:pt x="8039" y="10649"/>
                  </a:cubicBezTo>
                  <a:cubicBezTo>
                    <a:pt x="8550" y="10914"/>
                    <a:pt x="8867" y="10684"/>
                    <a:pt x="9760" y="9834"/>
                  </a:cubicBezTo>
                  <a:cubicBezTo>
                    <a:pt x="10154" y="9462"/>
                    <a:pt x="10766" y="8889"/>
                    <a:pt x="11299" y="8308"/>
                  </a:cubicBezTo>
                  <a:cubicBezTo>
                    <a:pt x="11741" y="7749"/>
                    <a:pt x="12014" y="7242"/>
                    <a:pt x="11841" y="6955"/>
                  </a:cubicBezTo>
                  <a:cubicBezTo>
                    <a:pt x="11433" y="6288"/>
                    <a:pt x="6452" y="2021"/>
                    <a:pt x="5645" y="1397"/>
                  </a:cubicBezTo>
                  <a:cubicBezTo>
                    <a:pt x="5181" y="1042"/>
                    <a:pt x="4570" y="578"/>
                    <a:pt x="4132" y="244"/>
                  </a:cubicBezTo>
                  <a:cubicBezTo>
                    <a:pt x="3811" y="1"/>
                    <a:pt x="3356" y="31"/>
                    <a:pt x="3070" y="313"/>
                  </a:cubicBezTo>
                  <a:lnTo>
                    <a:pt x="56" y="3287"/>
                  </a:lnTo>
                  <a:cubicBezTo>
                    <a:pt x="0" y="3461"/>
                    <a:pt x="17" y="3734"/>
                    <a:pt x="39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554910" y="2697266"/>
              <a:ext cx="2085984" cy="1853260"/>
            </a:xfrm>
            <a:custGeom>
              <a:avLst/>
              <a:gdLst/>
              <a:ahLst/>
              <a:cxnLst/>
              <a:rect l="l" t="t" r="r" b="b"/>
              <a:pathLst>
                <a:path w="12015" h="10675" extrusionOk="0">
                  <a:moveTo>
                    <a:pt x="3642" y="0"/>
                  </a:moveTo>
                  <a:cubicBezTo>
                    <a:pt x="3434" y="0"/>
                    <a:pt x="3226" y="78"/>
                    <a:pt x="3070" y="234"/>
                  </a:cubicBezTo>
                  <a:lnTo>
                    <a:pt x="56" y="3208"/>
                  </a:lnTo>
                  <a:cubicBezTo>
                    <a:pt x="0" y="3382"/>
                    <a:pt x="17" y="3655"/>
                    <a:pt x="399" y="3976"/>
                  </a:cubicBezTo>
                  <a:cubicBezTo>
                    <a:pt x="1071" y="4535"/>
                    <a:pt x="7527" y="10306"/>
                    <a:pt x="8039" y="10570"/>
                  </a:cubicBezTo>
                  <a:cubicBezTo>
                    <a:pt x="8169" y="10640"/>
                    <a:pt x="8290" y="10675"/>
                    <a:pt x="8407" y="10675"/>
                  </a:cubicBezTo>
                  <a:cubicBezTo>
                    <a:pt x="8750" y="10675"/>
                    <a:pt x="9096" y="10384"/>
                    <a:pt x="9760" y="9755"/>
                  </a:cubicBezTo>
                  <a:cubicBezTo>
                    <a:pt x="10154" y="9383"/>
                    <a:pt x="10766" y="8810"/>
                    <a:pt x="11299" y="8229"/>
                  </a:cubicBezTo>
                  <a:cubicBezTo>
                    <a:pt x="11741" y="7670"/>
                    <a:pt x="12014" y="7163"/>
                    <a:pt x="11841" y="6876"/>
                  </a:cubicBezTo>
                  <a:cubicBezTo>
                    <a:pt x="11433" y="6209"/>
                    <a:pt x="6452" y="1942"/>
                    <a:pt x="5645" y="1318"/>
                  </a:cubicBezTo>
                  <a:cubicBezTo>
                    <a:pt x="5181" y="963"/>
                    <a:pt x="4570" y="499"/>
                    <a:pt x="4132" y="165"/>
                  </a:cubicBezTo>
                  <a:cubicBezTo>
                    <a:pt x="3985" y="56"/>
                    <a:pt x="3811" y="0"/>
                    <a:pt x="3642" y="0"/>
                  </a:cubicBezTo>
                  <a:close/>
                  <a:moveTo>
                    <a:pt x="3642" y="104"/>
                  </a:moveTo>
                  <a:cubicBezTo>
                    <a:pt x="3798" y="104"/>
                    <a:pt x="3946" y="152"/>
                    <a:pt x="4071" y="247"/>
                  </a:cubicBezTo>
                  <a:cubicBezTo>
                    <a:pt x="4696" y="724"/>
                    <a:pt x="5220" y="1123"/>
                    <a:pt x="5580" y="1400"/>
                  </a:cubicBezTo>
                  <a:cubicBezTo>
                    <a:pt x="6495" y="2107"/>
                    <a:pt x="11368" y="6300"/>
                    <a:pt x="11754" y="6933"/>
                  </a:cubicBezTo>
                  <a:cubicBezTo>
                    <a:pt x="11841" y="7076"/>
                    <a:pt x="11819" y="7405"/>
                    <a:pt x="11221" y="8160"/>
                  </a:cubicBezTo>
                  <a:cubicBezTo>
                    <a:pt x="10744" y="8680"/>
                    <a:pt x="10211" y="9187"/>
                    <a:pt x="9816" y="9556"/>
                  </a:cubicBezTo>
                  <a:lnTo>
                    <a:pt x="9690" y="9677"/>
                  </a:lnTo>
                  <a:cubicBezTo>
                    <a:pt x="9027" y="10310"/>
                    <a:pt x="8702" y="10570"/>
                    <a:pt x="8407" y="10570"/>
                  </a:cubicBezTo>
                  <a:cubicBezTo>
                    <a:pt x="8307" y="10570"/>
                    <a:pt x="8208" y="10544"/>
                    <a:pt x="8086" y="10479"/>
                  </a:cubicBezTo>
                  <a:cubicBezTo>
                    <a:pt x="7735" y="10297"/>
                    <a:pt x="4292" y="7262"/>
                    <a:pt x="2237" y="5450"/>
                  </a:cubicBezTo>
                  <a:cubicBezTo>
                    <a:pt x="1357" y="4674"/>
                    <a:pt x="663" y="4058"/>
                    <a:pt x="464" y="3893"/>
                  </a:cubicBezTo>
                  <a:cubicBezTo>
                    <a:pt x="204" y="3677"/>
                    <a:pt x="96" y="3460"/>
                    <a:pt x="148" y="3260"/>
                  </a:cubicBezTo>
                  <a:lnTo>
                    <a:pt x="3139" y="308"/>
                  </a:lnTo>
                  <a:cubicBezTo>
                    <a:pt x="3274" y="178"/>
                    <a:pt x="3451" y="104"/>
                    <a:pt x="3642" y="1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76784" y="2755945"/>
              <a:ext cx="474490" cy="456241"/>
            </a:xfrm>
            <a:custGeom>
              <a:avLst/>
              <a:gdLst/>
              <a:ahLst/>
              <a:cxnLst/>
              <a:rect l="l" t="t" r="r" b="b"/>
              <a:pathLst>
                <a:path w="2733" h="2628" extrusionOk="0">
                  <a:moveTo>
                    <a:pt x="1" y="2229"/>
                  </a:moveTo>
                  <a:cubicBezTo>
                    <a:pt x="295" y="2008"/>
                    <a:pt x="612" y="2628"/>
                    <a:pt x="772" y="2615"/>
                  </a:cubicBezTo>
                  <a:cubicBezTo>
                    <a:pt x="937" y="2606"/>
                    <a:pt x="1973" y="1591"/>
                    <a:pt x="2350" y="1171"/>
                  </a:cubicBezTo>
                  <a:cubicBezTo>
                    <a:pt x="2732" y="746"/>
                    <a:pt x="2637" y="616"/>
                    <a:pt x="2398" y="395"/>
                  </a:cubicBezTo>
                  <a:cubicBezTo>
                    <a:pt x="2164" y="178"/>
                    <a:pt x="2255" y="9"/>
                    <a:pt x="2259" y="0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971052" y="2886844"/>
              <a:ext cx="77085" cy="76908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48" y="304"/>
                  </a:moveTo>
                  <a:cubicBezTo>
                    <a:pt x="96" y="404"/>
                    <a:pt x="209" y="443"/>
                    <a:pt x="304" y="400"/>
                  </a:cubicBezTo>
                  <a:cubicBezTo>
                    <a:pt x="404" y="352"/>
                    <a:pt x="443" y="235"/>
                    <a:pt x="400" y="139"/>
                  </a:cubicBezTo>
                  <a:cubicBezTo>
                    <a:pt x="352" y="44"/>
                    <a:pt x="235" y="1"/>
                    <a:pt x="140" y="48"/>
                  </a:cubicBezTo>
                  <a:cubicBezTo>
                    <a:pt x="44" y="92"/>
                    <a:pt x="1" y="209"/>
                    <a:pt x="48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827303" y="3035105"/>
              <a:ext cx="76911" cy="76908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44" y="304"/>
                  </a:moveTo>
                  <a:cubicBezTo>
                    <a:pt x="92" y="404"/>
                    <a:pt x="209" y="443"/>
                    <a:pt x="304" y="395"/>
                  </a:cubicBezTo>
                  <a:cubicBezTo>
                    <a:pt x="400" y="352"/>
                    <a:pt x="443" y="235"/>
                    <a:pt x="395" y="140"/>
                  </a:cubicBezTo>
                  <a:cubicBezTo>
                    <a:pt x="352" y="44"/>
                    <a:pt x="235" y="1"/>
                    <a:pt x="139" y="48"/>
                  </a:cubicBezTo>
                  <a:cubicBezTo>
                    <a:pt x="40" y="92"/>
                    <a:pt x="1" y="209"/>
                    <a:pt x="44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1185250" y="3436556"/>
              <a:ext cx="961159" cy="602796"/>
            </a:xfrm>
            <a:custGeom>
              <a:avLst/>
              <a:gdLst/>
              <a:ahLst/>
              <a:cxnLst/>
              <a:rect l="l" t="t" r="r" b="b"/>
              <a:pathLst>
                <a:path w="5386" h="3378" extrusionOk="0">
                  <a:moveTo>
                    <a:pt x="5273" y="3174"/>
                  </a:moveTo>
                  <a:cubicBezTo>
                    <a:pt x="5156" y="3378"/>
                    <a:pt x="3907" y="2875"/>
                    <a:pt x="2485" y="2051"/>
                  </a:cubicBezTo>
                  <a:cubicBezTo>
                    <a:pt x="1058" y="1232"/>
                    <a:pt x="1" y="399"/>
                    <a:pt x="118" y="200"/>
                  </a:cubicBezTo>
                  <a:cubicBezTo>
                    <a:pt x="235" y="0"/>
                    <a:pt x="1483" y="503"/>
                    <a:pt x="2905" y="1323"/>
                  </a:cubicBezTo>
                  <a:cubicBezTo>
                    <a:pt x="4328" y="2147"/>
                    <a:pt x="5385" y="2975"/>
                    <a:pt x="5273" y="3174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1925631" y="2558420"/>
              <a:ext cx="1805429" cy="1001269"/>
            </a:xfrm>
            <a:custGeom>
              <a:avLst/>
              <a:gdLst/>
              <a:ahLst/>
              <a:cxnLst/>
              <a:rect l="l" t="t" r="r" b="b"/>
              <a:pathLst>
                <a:path w="10117" h="5611" extrusionOk="0">
                  <a:moveTo>
                    <a:pt x="1380" y="2094"/>
                  </a:moveTo>
                  <a:cubicBezTo>
                    <a:pt x="1380" y="2094"/>
                    <a:pt x="2099" y="3282"/>
                    <a:pt x="2693" y="3326"/>
                  </a:cubicBezTo>
                  <a:cubicBezTo>
                    <a:pt x="3287" y="3365"/>
                    <a:pt x="6400" y="2155"/>
                    <a:pt x="6400" y="2155"/>
                  </a:cubicBezTo>
                  <a:cubicBezTo>
                    <a:pt x="6400" y="2155"/>
                    <a:pt x="6947" y="243"/>
                    <a:pt x="7224" y="317"/>
                  </a:cubicBezTo>
                  <a:cubicBezTo>
                    <a:pt x="7502" y="386"/>
                    <a:pt x="7090" y="1448"/>
                    <a:pt x="7293" y="1527"/>
                  </a:cubicBezTo>
                  <a:cubicBezTo>
                    <a:pt x="7502" y="1605"/>
                    <a:pt x="9045" y="0"/>
                    <a:pt x="9232" y="130"/>
                  </a:cubicBezTo>
                  <a:cubicBezTo>
                    <a:pt x="9414" y="265"/>
                    <a:pt x="8429" y="1327"/>
                    <a:pt x="8429" y="1327"/>
                  </a:cubicBezTo>
                  <a:cubicBezTo>
                    <a:pt x="8429" y="1327"/>
                    <a:pt x="9813" y="347"/>
                    <a:pt x="9956" y="512"/>
                  </a:cubicBezTo>
                  <a:cubicBezTo>
                    <a:pt x="10099" y="672"/>
                    <a:pt x="8833" y="1605"/>
                    <a:pt x="8833" y="1605"/>
                  </a:cubicBezTo>
                  <a:cubicBezTo>
                    <a:pt x="8833" y="1605"/>
                    <a:pt x="9921" y="937"/>
                    <a:pt x="10016" y="1115"/>
                  </a:cubicBezTo>
                  <a:cubicBezTo>
                    <a:pt x="10116" y="1297"/>
                    <a:pt x="8954" y="2094"/>
                    <a:pt x="8954" y="2094"/>
                  </a:cubicBezTo>
                  <a:cubicBezTo>
                    <a:pt x="8954" y="2094"/>
                    <a:pt x="9834" y="1678"/>
                    <a:pt x="9947" y="1839"/>
                  </a:cubicBezTo>
                  <a:cubicBezTo>
                    <a:pt x="10060" y="2003"/>
                    <a:pt x="8880" y="2710"/>
                    <a:pt x="7111" y="3092"/>
                  </a:cubicBezTo>
                  <a:cubicBezTo>
                    <a:pt x="7111" y="3092"/>
                    <a:pt x="3188" y="5611"/>
                    <a:pt x="2082" y="5173"/>
                  </a:cubicBezTo>
                  <a:cubicBezTo>
                    <a:pt x="972" y="4731"/>
                    <a:pt x="1" y="3746"/>
                    <a:pt x="1" y="3746"/>
                  </a:cubicBezTo>
                  <a:close/>
                </a:path>
              </a:pathLst>
            </a:custGeom>
            <a:solidFill>
              <a:srgbClr val="E3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1572839" y="2527370"/>
              <a:ext cx="650112" cy="776960"/>
            </a:xfrm>
            <a:custGeom>
              <a:avLst/>
              <a:gdLst/>
              <a:ahLst/>
              <a:cxnLst/>
              <a:rect l="l" t="t" r="r" b="b"/>
              <a:pathLst>
                <a:path w="3643" h="4354" extrusionOk="0">
                  <a:moveTo>
                    <a:pt x="3643" y="2416"/>
                  </a:moveTo>
                  <a:lnTo>
                    <a:pt x="2195" y="4354"/>
                  </a:lnTo>
                  <a:cubicBezTo>
                    <a:pt x="2195" y="4354"/>
                    <a:pt x="391" y="2767"/>
                    <a:pt x="217" y="2203"/>
                  </a:cubicBezTo>
                  <a:cubicBezTo>
                    <a:pt x="48" y="1640"/>
                    <a:pt x="1" y="573"/>
                    <a:pt x="751" y="339"/>
                  </a:cubicBezTo>
                  <a:cubicBezTo>
                    <a:pt x="1839" y="1"/>
                    <a:pt x="3643" y="2416"/>
                    <a:pt x="3643" y="2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2701104" y="2156724"/>
              <a:ext cx="1265246" cy="1249668"/>
            </a:xfrm>
            <a:custGeom>
              <a:avLst/>
              <a:gdLst/>
              <a:ahLst/>
              <a:cxnLst/>
              <a:rect l="l" t="t" r="r" b="b"/>
              <a:pathLst>
                <a:path w="7090" h="7003" extrusionOk="0">
                  <a:moveTo>
                    <a:pt x="7089" y="5923"/>
                  </a:moveTo>
                  <a:lnTo>
                    <a:pt x="4336" y="6439"/>
                  </a:lnTo>
                  <a:lnTo>
                    <a:pt x="4336" y="6439"/>
                  </a:lnTo>
                  <a:lnTo>
                    <a:pt x="3508" y="6595"/>
                  </a:lnTo>
                  <a:lnTo>
                    <a:pt x="1331" y="7003"/>
                  </a:lnTo>
                  <a:lnTo>
                    <a:pt x="0" y="1457"/>
                  </a:lnTo>
                  <a:lnTo>
                    <a:pt x="2623" y="833"/>
                  </a:lnTo>
                  <a:lnTo>
                    <a:pt x="3447" y="638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4730110" y="3380081"/>
              <a:ext cx="307300" cy="1063369"/>
            </a:xfrm>
            <a:custGeom>
              <a:avLst/>
              <a:gdLst/>
              <a:ahLst/>
              <a:cxnLst/>
              <a:rect l="l" t="t" r="r" b="b"/>
              <a:pathLst>
                <a:path w="1722" h="5959" extrusionOk="0">
                  <a:moveTo>
                    <a:pt x="1722" y="5867"/>
                  </a:moveTo>
                  <a:lnTo>
                    <a:pt x="1713" y="5802"/>
                  </a:lnTo>
                  <a:lnTo>
                    <a:pt x="885" y="5958"/>
                  </a:lnTo>
                  <a:lnTo>
                    <a:pt x="876" y="5902"/>
                  </a:lnTo>
                  <a:lnTo>
                    <a:pt x="815" y="5494"/>
                  </a:lnTo>
                  <a:lnTo>
                    <a:pt x="742" y="5009"/>
                  </a:lnTo>
                  <a:lnTo>
                    <a:pt x="677" y="4605"/>
                  </a:lnTo>
                  <a:lnTo>
                    <a:pt x="603" y="4120"/>
                  </a:lnTo>
                  <a:lnTo>
                    <a:pt x="542" y="3717"/>
                  </a:lnTo>
                  <a:lnTo>
                    <a:pt x="469" y="3231"/>
                  </a:lnTo>
                  <a:lnTo>
                    <a:pt x="404" y="2828"/>
                  </a:lnTo>
                  <a:lnTo>
                    <a:pt x="330" y="2342"/>
                  </a:lnTo>
                  <a:lnTo>
                    <a:pt x="269" y="1939"/>
                  </a:lnTo>
                  <a:lnTo>
                    <a:pt x="195" y="1453"/>
                  </a:lnTo>
                  <a:lnTo>
                    <a:pt x="130" y="1050"/>
                  </a:lnTo>
                  <a:lnTo>
                    <a:pt x="57" y="564"/>
                  </a:lnTo>
                  <a:lnTo>
                    <a:pt x="0" y="196"/>
                  </a:lnTo>
                  <a:lnTo>
                    <a:pt x="824" y="1"/>
                  </a:lnTo>
                  <a:lnTo>
                    <a:pt x="828" y="44"/>
                  </a:lnTo>
                  <a:lnTo>
                    <a:pt x="902" y="530"/>
                  </a:lnTo>
                  <a:lnTo>
                    <a:pt x="967" y="937"/>
                  </a:lnTo>
                  <a:lnTo>
                    <a:pt x="1041" y="1419"/>
                  </a:lnTo>
                  <a:lnTo>
                    <a:pt x="1102" y="1826"/>
                  </a:lnTo>
                  <a:lnTo>
                    <a:pt x="1175" y="2307"/>
                  </a:lnTo>
                  <a:lnTo>
                    <a:pt x="1240" y="2715"/>
                  </a:lnTo>
                  <a:lnTo>
                    <a:pt x="1314" y="3201"/>
                  </a:lnTo>
                  <a:lnTo>
                    <a:pt x="1375" y="3604"/>
                  </a:lnTo>
                  <a:lnTo>
                    <a:pt x="1448" y="4089"/>
                  </a:lnTo>
                  <a:lnTo>
                    <a:pt x="1514" y="4493"/>
                  </a:lnTo>
                  <a:lnTo>
                    <a:pt x="1587" y="4978"/>
                  </a:lnTo>
                  <a:lnTo>
                    <a:pt x="1713" y="58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3379447" y="2774340"/>
              <a:ext cx="151151" cy="178804"/>
            </a:xfrm>
            <a:custGeom>
              <a:avLst/>
              <a:gdLst/>
              <a:ahLst/>
              <a:cxnLst/>
              <a:rect l="l" t="t" r="r" b="b"/>
              <a:pathLst>
                <a:path w="847" h="1002" extrusionOk="0">
                  <a:moveTo>
                    <a:pt x="74" y="1002"/>
                  </a:moveTo>
                  <a:lnTo>
                    <a:pt x="846" y="486"/>
                  </a:lnTo>
                  <a:lnTo>
                    <a:pt x="772" y="0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3403538" y="2932801"/>
              <a:ext cx="150973" cy="178983"/>
            </a:xfrm>
            <a:custGeom>
              <a:avLst/>
              <a:gdLst/>
              <a:ahLst/>
              <a:cxnLst/>
              <a:rect l="l" t="t" r="r" b="b"/>
              <a:pathLst>
                <a:path w="846" h="1003" extrusionOk="0">
                  <a:moveTo>
                    <a:pt x="74" y="1002"/>
                  </a:moveTo>
                  <a:lnTo>
                    <a:pt x="845" y="486"/>
                  </a:lnTo>
                  <a:lnTo>
                    <a:pt x="772" y="1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2898173" y="2469375"/>
              <a:ext cx="114747" cy="114028"/>
            </a:xfrm>
            <a:custGeom>
              <a:avLst/>
              <a:gdLst/>
              <a:ahLst/>
              <a:cxnLst/>
              <a:rect l="l" t="t" r="r" b="b"/>
              <a:pathLst>
                <a:path w="643" h="639" extrusionOk="0">
                  <a:moveTo>
                    <a:pt x="543" y="551"/>
                  </a:moveTo>
                  <a:lnTo>
                    <a:pt x="226" y="625"/>
                  </a:lnTo>
                  <a:cubicBezTo>
                    <a:pt x="166" y="638"/>
                    <a:pt x="105" y="603"/>
                    <a:pt x="88" y="538"/>
                  </a:cubicBezTo>
                  <a:lnTo>
                    <a:pt x="18" y="222"/>
                  </a:lnTo>
                  <a:cubicBezTo>
                    <a:pt x="1" y="161"/>
                    <a:pt x="40" y="100"/>
                    <a:pt x="101" y="87"/>
                  </a:cubicBezTo>
                  <a:lnTo>
                    <a:pt x="421" y="14"/>
                  </a:lnTo>
                  <a:cubicBezTo>
                    <a:pt x="482" y="1"/>
                    <a:pt x="543" y="35"/>
                    <a:pt x="556" y="100"/>
                  </a:cubicBezTo>
                  <a:lnTo>
                    <a:pt x="629" y="417"/>
                  </a:lnTo>
                  <a:cubicBezTo>
                    <a:pt x="642" y="478"/>
                    <a:pt x="603" y="538"/>
                    <a:pt x="543" y="551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2932256" y="2617129"/>
              <a:ext cx="114747" cy="114742"/>
            </a:xfrm>
            <a:custGeom>
              <a:avLst/>
              <a:gdLst/>
              <a:ahLst/>
              <a:cxnLst/>
              <a:rect l="l" t="t" r="r" b="b"/>
              <a:pathLst>
                <a:path w="643" h="643" extrusionOk="0">
                  <a:moveTo>
                    <a:pt x="543" y="556"/>
                  </a:moveTo>
                  <a:lnTo>
                    <a:pt x="226" y="625"/>
                  </a:lnTo>
                  <a:cubicBezTo>
                    <a:pt x="165" y="643"/>
                    <a:pt x="100" y="604"/>
                    <a:pt x="87" y="543"/>
                  </a:cubicBezTo>
                  <a:lnTo>
                    <a:pt x="14" y="222"/>
                  </a:lnTo>
                  <a:cubicBezTo>
                    <a:pt x="1" y="161"/>
                    <a:pt x="40" y="101"/>
                    <a:pt x="100" y="88"/>
                  </a:cubicBezTo>
                  <a:lnTo>
                    <a:pt x="417" y="14"/>
                  </a:lnTo>
                  <a:cubicBezTo>
                    <a:pt x="482" y="1"/>
                    <a:pt x="543" y="40"/>
                    <a:pt x="556" y="101"/>
                  </a:cubicBezTo>
                  <a:lnTo>
                    <a:pt x="629" y="417"/>
                  </a:lnTo>
                  <a:cubicBezTo>
                    <a:pt x="642" y="478"/>
                    <a:pt x="603" y="538"/>
                    <a:pt x="543" y="556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2966340" y="2764169"/>
              <a:ext cx="114747" cy="114742"/>
            </a:xfrm>
            <a:custGeom>
              <a:avLst/>
              <a:gdLst/>
              <a:ahLst/>
              <a:cxnLst/>
              <a:rect l="l" t="t" r="r" b="b"/>
              <a:pathLst>
                <a:path w="643" h="643" extrusionOk="0">
                  <a:moveTo>
                    <a:pt x="538" y="556"/>
                  </a:moveTo>
                  <a:lnTo>
                    <a:pt x="221" y="629"/>
                  </a:lnTo>
                  <a:cubicBezTo>
                    <a:pt x="161" y="642"/>
                    <a:pt x="100" y="603"/>
                    <a:pt x="87" y="543"/>
                  </a:cubicBezTo>
                  <a:lnTo>
                    <a:pt x="13" y="226"/>
                  </a:lnTo>
                  <a:cubicBezTo>
                    <a:pt x="0" y="161"/>
                    <a:pt x="39" y="100"/>
                    <a:pt x="100" y="87"/>
                  </a:cubicBezTo>
                  <a:lnTo>
                    <a:pt x="417" y="14"/>
                  </a:lnTo>
                  <a:cubicBezTo>
                    <a:pt x="477" y="1"/>
                    <a:pt x="538" y="40"/>
                    <a:pt x="555" y="100"/>
                  </a:cubicBezTo>
                  <a:lnTo>
                    <a:pt x="625" y="417"/>
                  </a:lnTo>
                  <a:cubicBezTo>
                    <a:pt x="642" y="482"/>
                    <a:pt x="603" y="543"/>
                    <a:pt x="538" y="556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1623161" y="1531637"/>
              <a:ext cx="841951" cy="1078001"/>
            </a:xfrm>
            <a:custGeom>
              <a:avLst/>
              <a:gdLst/>
              <a:ahLst/>
              <a:cxnLst/>
              <a:rect l="l" t="t" r="r" b="b"/>
              <a:pathLst>
                <a:path w="4718" h="6041" extrusionOk="0">
                  <a:moveTo>
                    <a:pt x="2892" y="1"/>
                  </a:moveTo>
                  <a:cubicBezTo>
                    <a:pt x="2892" y="1"/>
                    <a:pt x="3443" y="31"/>
                    <a:pt x="3721" y="868"/>
                  </a:cubicBezTo>
                  <a:cubicBezTo>
                    <a:pt x="3994" y="1705"/>
                    <a:pt x="3881" y="1800"/>
                    <a:pt x="4215" y="1969"/>
                  </a:cubicBezTo>
                  <a:cubicBezTo>
                    <a:pt x="4549" y="2143"/>
                    <a:pt x="4718" y="2429"/>
                    <a:pt x="4622" y="2845"/>
                  </a:cubicBezTo>
                  <a:cubicBezTo>
                    <a:pt x="4527" y="3261"/>
                    <a:pt x="4280" y="4679"/>
                    <a:pt x="2684" y="4735"/>
                  </a:cubicBezTo>
                  <a:lnTo>
                    <a:pt x="2407" y="6040"/>
                  </a:lnTo>
                  <a:lnTo>
                    <a:pt x="764" y="5546"/>
                  </a:lnTo>
                  <a:lnTo>
                    <a:pt x="1050" y="3864"/>
                  </a:lnTo>
                  <a:lnTo>
                    <a:pt x="1" y="3309"/>
                  </a:lnTo>
                  <a:lnTo>
                    <a:pt x="1" y="2273"/>
                  </a:lnTo>
                  <a:lnTo>
                    <a:pt x="668" y="1631"/>
                  </a:lnTo>
                  <a:lnTo>
                    <a:pt x="2086" y="127"/>
                  </a:lnTo>
                  <a:close/>
                </a:path>
              </a:pathLst>
            </a:custGeom>
            <a:solidFill>
              <a:srgbClr val="F79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1760923" y="1941708"/>
              <a:ext cx="103861" cy="98503"/>
            </a:xfrm>
            <a:custGeom>
              <a:avLst/>
              <a:gdLst/>
              <a:ahLst/>
              <a:cxnLst/>
              <a:rect l="l" t="t" r="r" b="b"/>
              <a:pathLst>
                <a:path w="582" h="552" extrusionOk="0">
                  <a:moveTo>
                    <a:pt x="581" y="486"/>
                  </a:moveTo>
                  <a:cubicBezTo>
                    <a:pt x="581" y="499"/>
                    <a:pt x="581" y="508"/>
                    <a:pt x="581" y="517"/>
                  </a:cubicBezTo>
                  <a:cubicBezTo>
                    <a:pt x="581" y="525"/>
                    <a:pt x="577" y="534"/>
                    <a:pt x="577" y="543"/>
                  </a:cubicBezTo>
                  <a:cubicBezTo>
                    <a:pt x="573" y="547"/>
                    <a:pt x="568" y="551"/>
                    <a:pt x="564" y="551"/>
                  </a:cubicBezTo>
                  <a:cubicBezTo>
                    <a:pt x="560" y="551"/>
                    <a:pt x="555" y="551"/>
                    <a:pt x="551" y="551"/>
                  </a:cubicBezTo>
                  <a:cubicBezTo>
                    <a:pt x="547" y="551"/>
                    <a:pt x="547" y="547"/>
                    <a:pt x="542" y="543"/>
                  </a:cubicBezTo>
                  <a:cubicBezTo>
                    <a:pt x="542" y="543"/>
                    <a:pt x="538" y="538"/>
                    <a:pt x="538" y="534"/>
                  </a:cubicBezTo>
                  <a:cubicBezTo>
                    <a:pt x="538" y="530"/>
                    <a:pt x="534" y="521"/>
                    <a:pt x="534" y="517"/>
                  </a:cubicBezTo>
                  <a:cubicBezTo>
                    <a:pt x="534" y="508"/>
                    <a:pt x="529" y="495"/>
                    <a:pt x="521" y="469"/>
                  </a:cubicBezTo>
                  <a:cubicBezTo>
                    <a:pt x="512" y="447"/>
                    <a:pt x="499" y="417"/>
                    <a:pt x="482" y="382"/>
                  </a:cubicBezTo>
                  <a:cubicBezTo>
                    <a:pt x="469" y="352"/>
                    <a:pt x="447" y="317"/>
                    <a:pt x="417" y="278"/>
                  </a:cubicBezTo>
                  <a:cubicBezTo>
                    <a:pt x="391" y="244"/>
                    <a:pt x="360" y="209"/>
                    <a:pt x="325" y="179"/>
                  </a:cubicBezTo>
                  <a:cubicBezTo>
                    <a:pt x="291" y="148"/>
                    <a:pt x="252" y="122"/>
                    <a:pt x="213" y="101"/>
                  </a:cubicBezTo>
                  <a:cubicBezTo>
                    <a:pt x="178" y="79"/>
                    <a:pt x="139" y="61"/>
                    <a:pt x="109" y="48"/>
                  </a:cubicBezTo>
                  <a:cubicBezTo>
                    <a:pt x="78" y="40"/>
                    <a:pt x="52" y="27"/>
                    <a:pt x="31" y="22"/>
                  </a:cubicBezTo>
                  <a:cubicBezTo>
                    <a:pt x="9" y="14"/>
                    <a:pt x="0" y="9"/>
                    <a:pt x="0" y="5"/>
                  </a:cubicBezTo>
                  <a:cubicBezTo>
                    <a:pt x="0" y="1"/>
                    <a:pt x="13" y="1"/>
                    <a:pt x="35" y="1"/>
                  </a:cubicBezTo>
                  <a:cubicBezTo>
                    <a:pt x="57" y="5"/>
                    <a:pt x="83" y="9"/>
                    <a:pt x="117" y="18"/>
                  </a:cubicBezTo>
                  <a:cubicBezTo>
                    <a:pt x="152" y="27"/>
                    <a:pt x="191" y="40"/>
                    <a:pt x="230" y="61"/>
                  </a:cubicBezTo>
                  <a:cubicBezTo>
                    <a:pt x="269" y="79"/>
                    <a:pt x="312" y="105"/>
                    <a:pt x="347" y="135"/>
                  </a:cubicBezTo>
                  <a:cubicBezTo>
                    <a:pt x="386" y="166"/>
                    <a:pt x="421" y="196"/>
                    <a:pt x="451" y="235"/>
                  </a:cubicBezTo>
                  <a:cubicBezTo>
                    <a:pt x="482" y="270"/>
                    <a:pt x="503" y="304"/>
                    <a:pt x="521" y="339"/>
                  </a:cubicBezTo>
                  <a:cubicBezTo>
                    <a:pt x="538" y="369"/>
                    <a:pt x="551" y="400"/>
                    <a:pt x="560" y="421"/>
                  </a:cubicBezTo>
                  <a:cubicBezTo>
                    <a:pt x="568" y="443"/>
                    <a:pt x="573" y="456"/>
                    <a:pt x="573" y="460"/>
                  </a:cubicBezTo>
                  <a:cubicBezTo>
                    <a:pt x="577" y="469"/>
                    <a:pt x="577" y="478"/>
                    <a:pt x="581" y="486"/>
                  </a:cubicBezTo>
                  <a:close/>
                </a:path>
              </a:pathLst>
            </a:custGeom>
            <a:solidFill>
              <a:srgbClr val="A35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2160112" y="1833391"/>
              <a:ext cx="86015" cy="127055"/>
            </a:xfrm>
            <a:custGeom>
              <a:avLst/>
              <a:gdLst/>
              <a:ahLst/>
              <a:cxnLst/>
              <a:rect l="l" t="t" r="r" b="b"/>
              <a:pathLst>
                <a:path w="482" h="712" extrusionOk="0">
                  <a:moveTo>
                    <a:pt x="434" y="304"/>
                  </a:moveTo>
                  <a:cubicBezTo>
                    <a:pt x="482" y="486"/>
                    <a:pt x="438" y="655"/>
                    <a:pt x="330" y="686"/>
                  </a:cubicBezTo>
                  <a:cubicBezTo>
                    <a:pt x="226" y="712"/>
                    <a:pt x="100" y="590"/>
                    <a:pt x="48" y="408"/>
                  </a:cubicBezTo>
                  <a:cubicBezTo>
                    <a:pt x="1" y="231"/>
                    <a:pt x="44" y="61"/>
                    <a:pt x="152" y="31"/>
                  </a:cubicBezTo>
                  <a:cubicBezTo>
                    <a:pt x="256" y="1"/>
                    <a:pt x="382" y="122"/>
                    <a:pt x="434" y="304"/>
                  </a:cubicBezTo>
                  <a:close/>
                </a:path>
              </a:pathLst>
            </a:custGeom>
            <a:solidFill>
              <a:srgbClr val="442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1980593" y="1916190"/>
              <a:ext cx="216823" cy="216100"/>
            </a:xfrm>
            <a:custGeom>
              <a:avLst/>
              <a:gdLst/>
              <a:ahLst/>
              <a:cxnLst/>
              <a:rect l="l" t="t" r="r" b="b"/>
              <a:pathLst>
                <a:path w="1215" h="1211" extrusionOk="0">
                  <a:moveTo>
                    <a:pt x="1215" y="603"/>
                  </a:moveTo>
                  <a:cubicBezTo>
                    <a:pt x="1215" y="942"/>
                    <a:pt x="941" y="1210"/>
                    <a:pt x="608" y="1210"/>
                  </a:cubicBezTo>
                  <a:cubicBezTo>
                    <a:pt x="274" y="1210"/>
                    <a:pt x="1" y="942"/>
                    <a:pt x="1" y="603"/>
                  </a:cubicBezTo>
                  <a:cubicBezTo>
                    <a:pt x="1" y="270"/>
                    <a:pt x="274" y="1"/>
                    <a:pt x="608" y="1"/>
                  </a:cubicBezTo>
                  <a:cubicBezTo>
                    <a:pt x="941" y="1"/>
                    <a:pt x="1215" y="270"/>
                    <a:pt x="1215" y="603"/>
                  </a:cubicBezTo>
                  <a:close/>
                </a:path>
              </a:pathLst>
            </a:custGeom>
            <a:solidFill>
              <a:srgbClr val="F78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2182596" y="2129791"/>
              <a:ext cx="130808" cy="53534"/>
            </a:xfrm>
            <a:custGeom>
              <a:avLst/>
              <a:gdLst/>
              <a:ahLst/>
              <a:cxnLst/>
              <a:rect l="l" t="t" r="r" b="b"/>
              <a:pathLst>
                <a:path w="733" h="300" extrusionOk="0">
                  <a:moveTo>
                    <a:pt x="685" y="243"/>
                  </a:moveTo>
                  <a:cubicBezTo>
                    <a:pt x="694" y="243"/>
                    <a:pt x="698" y="247"/>
                    <a:pt x="707" y="252"/>
                  </a:cubicBezTo>
                  <a:cubicBezTo>
                    <a:pt x="716" y="256"/>
                    <a:pt x="720" y="261"/>
                    <a:pt x="724" y="265"/>
                  </a:cubicBezTo>
                  <a:cubicBezTo>
                    <a:pt x="729" y="269"/>
                    <a:pt x="733" y="274"/>
                    <a:pt x="733" y="282"/>
                  </a:cubicBezTo>
                  <a:cubicBezTo>
                    <a:pt x="733" y="287"/>
                    <a:pt x="729" y="291"/>
                    <a:pt x="729" y="291"/>
                  </a:cubicBezTo>
                  <a:cubicBezTo>
                    <a:pt x="724" y="295"/>
                    <a:pt x="724" y="295"/>
                    <a:pt x="720" y="295"/>
                  </a:cubicBezTo>
                  <a:cubicBezTo>
                    <a:pt x="716" y="300"/>
                    <a:pt x="711" y="300"/>
                    <a:pt x="707" y="295"/>
                  </a:cubicBezTo>
                  <a:cubicBezTo>
                    <a:pt x="703" y="295"/>
                    <a:pt x="698" y="295"/>
                    <a:pt x="690" y="295"/>
                  </a:cubicBezTo>
                  <a:cubicBezTo>
                    <a:pt x="685" y="295"/>
                    <a:pt x="668" y="291"/>
                    <a:pt x="642" y="287"/>
                  </a:cubicBezTo>
                  <a:cubicBezTo>
                    <a:pt x="620" y="282"/>
                    <a:pt x="590" y="278"/>
                    <a:pt x="551" y="269"/>
                  </a:cubicBezTo>
                  <a:cubicBezTo>
                    <a:pt x="516" y="261"/>
                    <a:pt x="477" y="252"/>
                    <a:pt x="434" y="239"/>
                  </a:cubicBezTo>
                  <a:cubicBezTo>
                    <a:pt x="395" y="221"/>
                    <a:pt x="351" y="208"/>
                    <a:pt x="308" y="191"/>
                  </a:cubicBezTo>
                  <a:cubicBezTo>
                    <a:pt x="265" y="174"/>
                    <a:pt x="226" y="156"/>
                    <a:pt x="187" y="135"/>
                  </a:cubicBezTo>
                  <a:cubicBezTo>
                    <a:pt x="148" y="117"/>
                    <a:pt x="117" y="96"/>
                    <a:pt x="87" y="78"/>
                  </a:cubicBezTo>
                  <a:cubicBezTo>
                    <a:pt x="61" y="61"/>
                    <a:pt x="39" y="44"/>
                    <a:pt x="22" y="31"/>
                  </a:cubicBezTo>
                  <a:cubicBezTo>
                    <a:pt x="9" y="18"/>
                    <a:pt x="0" y="9"/>
                    <a:pt x="5" y="5"/>
                  </a:cubicBezTo>
                  <a:cubicBezTo>
                    <a:pt x="5" y="0"/>
                    <a:pt x="18" y="5"/>
                    <a:pt x="35" y="13"/>
                  </a:cubicBezTo>
                  <a:cubicBezTo>
                    <a:pt x="52" y="22"/>
                    <a:pt x="74" y="35"/>
                    <a:pt x="104" y="48"/>
                  </a:cubicBezTo>
                  <a:cubicBezTo>
                    <a:pt x="130" y="61"/>
                    <a:pt x="165" y="78"/>
                    <a:pt x="200" y="91"/>
                  </a:cubicBezTo>
                  <a:cubicBezTo>
                    <a:pt x="239" y="109"/>
                    <a:pt x="278" y="126"/>
                    <a:pt x="317" y="139"/>
                  </a:cubicBezTo>
                  <a:cubicBezTo>
                    <a:pt x="356" y="156"/>
                    <a:pt x="399" y="169"/>
                    <a:pt x="438" y="182"/>
                  </a:cubicBezTo>
                  <a:cubicBezTo>
                    <a:pt x="477" y="191"/>
                    <a:pt x="512" y="204"/>
                    <a:pt x="542" y="208"/>
                  </a:cubicBezTo>
                  <a:cubicBezTo>
                    <a:pt x="577" y="217"/>
                    <a:pt x="603" y="221"/>
                    <a:pt x="625" y="226"/>
                  </a:cubicBezTo>
                  <a:cubicBezTo>
                    <a:pt x="646" y="230"/>
                    <a:pt x="655" y="234"/>
                    <a:pt x="659" y="234"/>
                  </a:cubicBezTo>
                  <a:cubicBezTo>
                    <a:pt x="668" y="234"/>
                    <a:pt x="672" y="239"/>
                    <a:pt x="685" y="243"/>
                  </a:cubicBezTo>
                  <a:close/>
                </a:path>
              </a:pathLst>
            </a:custGeom>
            <a:solidFill>
              <a:srgbClr val="A35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1950435" y="2351065"/>
              <a:ext cx="151865" cy="106890"/>
            </a:xfrm>
            <a:custGeom>
              <a:avLst/>
              <a:gdLst/>
              <a:ahLst/>
              <a:cxnLst/>
              <a:rect l="l" t="t" r="r" b="b"/>
              <a:pathLst>
                <a:path w="851" h="599" extrusionOk="0">
                  <a:moveTo>
                    <a:pt x="850" y="143"/>
                  </a:moveTo>
                  <a:cubicBezTo>
                    <a:pt x="850" y="143"/>
                    <a:pt x="352" y="96"/>
                    <a:pt x="1" y="0"/>
                  </a:cubicBezTo>
                  <a:lnTo>
                    <a:pt x="755" y="599"/>
                  </a:lnTo>
                  <a:close/>
                </a:path>
              </a:pathLst>
            </a:custGeom>
            <a:solidFill>
              <a:srgbClr val="E3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2072672" y="1685637"/>
              <a:ext cx="154185" cy="82264"/>
            </a:xfrm>
            <a:custGeom>
              <a:avLst/>
              <a:gdLst/>
              <a:ahLst/>
              <a:cxnLst/>
              <a:rect l="l" t="t" r="r" b="b"/>
              <a:pathLst>
                <a:path w="864" h="461" extrusionOk="0">
                  <a:moveTo>
                    <a:pt x="746" y="1"/>
                  </a:moveTo>
                  <a:cubicBezTo>
                    <a:pt x="759" y="5"/>
                    <a:pt x="772" y="9"/>
                    <a:pt x="785" y="18"/>
                  </a:cubicBezTo>
                  <a:cubicBezTo>
                    <a:pt x="798" y="27"/>
                    <a:pt x="811" y="35"/>
                    <a:pt x="820" y="48"/>
                  </a:cubicBezTo>
                  <a:cubicBezTo>
                    <a:pt x="833" y="61"/>
                    <a:pt x="842" y="79"/>
                    <a:pt x="850" y="100"/>
                  </a:cubicBezTo>
                  <a:cubicBezTo>
                    <a:pt x="855" y="118"/>
                    <a:pt x="859" y="135"/>
                    <a:pt x="859" y="144"/>
                  </a:cubicBezTo>
                  <a:cubicBezTo>
                    <a:pt x="863" y="157"/>
                    <a:pt x="863" y="165"/>
                    <a:pt x="863" y="174"/>
                  </a:cubicBezTo>
                  <a:cubicBezTo>
                    <a:pt x="859" y="178"/>
                    <a:pt x="855" y="183"/>
                    <a:pt x="850" y="187"/>
                  </a:cubicBezTo>
                  <a:cubicBezTo>
                    <a:pt x="846" y="187"/>
                    <a:pt x="842" y="191"/>
                    <a:pt x="833" y="191"/>
                  </a:cubicBezTo>
                  <a:cubicBezTo>
                    <a:pt x="829" y="196"/>
                    <a:pt x="811" y="204"/>
                    <a:pt x="785" y="213"/>
                  </a:cubicBezTo>
                  <a:cubicBezTo>
                    <a:pt x="759" y="222"/>
                    <a:pt x="725" y="235"/>
                    <a:pt x="690" y="252"/>
                  </a:cubicBezTo>
                  <a:cubicBezTo>
                    <a:pt x="651" y="265"/>
                    <a:pt x="608" y="282"/>
                    <a:pt x="560" y="300"/>
                  </a:cubicBezTo>
                  <a:cubicBezTo>
                    <a:pt x="517" y="322"/>
                    <a:pt x="469" y="339"/>
                    <a:pt x="421" y="356"/>
                  </a:cubicBezTo>
                  <a:cubicBezTo>
                    <a:pt x="373" y="378"/>
                    <a:pt x="326" y="395"/>
                    <a:pt x="278" y="408"/>
                  </a:cubicBezTo>
                  <a:cubicBezTo>
                    <a:pt x="235" y="426"/>
                    <a:pt x="191" y="439"/>
                    <a:pt x="157" y="447"/>
                  </a:cubicBezTo>
                  <a:cubicBezTo>
                    <a:pt x="118" y="456"/>
                    <a:pt x="83" y="460"/>
                    <a:pt x="57" y="456"/>
                  </a:cubicBezTo>
                  <a:cubicBezTo>
                    <a:pt x="31" y="456"/>
                    <a:pt x="14" y="447"/>
                    <a:pt x="5" y="430"/>
                  </a:cubicBezTo>
                  <a:cubicBezTo>
                    <a:pt x="1" y="417"/>
                    <a:pt x="5" y="404"/>
                    <a:pt x="22" y="387"/>
                  </a:cubicBezTo>
                  <a:cubicBezTo>
                    <a:pt x="40" y="369"/>
                    <a:pt x="61" y="348"/>
                    <a:pt x="92" y="322"/>
                  </a:cubicBezTo>
                  <a:cubicBezTo>
                    <a:pt x="122" y="300"/>
                    <a:pt x="161" y="274"/>
                    <a:pt x="200" y="252"/>
                  </a:cubicBezTo>
                  <a:cubicBezTo>
                    <a:pt x="243" y="226"/>
                    <a:pt x="287" y="200"/>
                    <a:pt x="330" y="178"/>
                  </a:cubicBezTo>
                  <a:cubicBezTo>
                    <a:pt x="373" y="152"/>
                    <a:pt x="421" y="131"/>
                    <a:pt x="465" y="109"/>
                  </a:cubicBezTo>
                  <a:cubicBezTo>
                    <a:pt x="508" y="87"/>
                    <a:pt x="547" y="70"/>
                    <a:pt x="586" y="57"/>
                  </a:cubicBezTo>
                  <a:cubicBezTo>
                    <a:pt x="621" y="40"/>
                    <a:pt x="651" y="27"/>
                    <a:pt x="677" y="18"/>
                  </a:cubicBezTo>
                  <a:cubicBezTo>
                    <a:pt x="699" y="9"/>
                    <a:pt x="712" y="5"/>
                    <a:pt x="716" y="5"/>
                  </a:cubicBezTo>
                  <a:cubicBezTo>
                    <a:pt x="725" y="1"/>
                    <a:pt x="733" y="1"/>
                    <a:pt x="746" y="1"/>
                  </a:cubicBezTo>
                  <a:close/>
                </a:path>
              </a:pathLst>
            </a:custGeom>
            <a:solidFill>
              <a:srgbClr val="A95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1478440" y="1468289"/>
              <a:ext cx="995957" cy="1014474"/>
            </a:xfrm>
            <a:custGeom>
              <a:avLst/>
              <a:gdLst/>
              <a:ahLst/>
              <a:cxnLst/>
              <a:rect l="l" t="t" r="r" b="b"/>
              <a:pathLst>
                <a:path w="5581" h="5685" extrusionOk="0">
                  <a:moveTo>
                    <a:pt x="2407" y="2823"/>
                  </a:moveTo>
                  <a:cubicBezTo>
                    <a:pt x="2407" y="2823"/>
                    <a:pt x="3101" y="2255"/>
                    <a:pt x="2897" y="1136"/>
                  </a:cubicBezTo>
                  <a:cubicBezTo>
                    <a:pt x="2897" y="1136"/>
                    <a:pt x="3673" y="1787"/>
                    <a:pt x="4016" y="1557"/>
                  </a:cubicBezTo>
                  <a:cubicBezTo>
                    <a:pt x="4354" y="1327"/>
                    <a:pt x="3716" y="789"/>
                    <a:pt x="3716" y="789"/>
                  </a:cubicBezTo>
                  <a:cubicBezTo>
                    <a:pt x="3716" y="789"/>
                    <a:pt x="5082" y="1180"/>
                    <a:pt x="5334" y="920"/>
                  </a:cubicBezTo>
                  <a:cubicBezTo>
                    <a:pt x="5581" y="659"/>
                    <a:pt x="5173" y="0"/>
                    <a:pt x="3868" y="130"/>
                  </a:cubicBezTo>
                  <a:cubicBezTo>
                    <a:pt x="2567" y="260"/>
                    <a:pt x="512" y="1470"/>
                    <a:pt x="512" y="1470"/>
                  </a:cubicBezTo>
                  <a:lnTo>
                    <a:pt x="1" y="2910"/>
                  </a:lnTo>
                  <a:cubicBezTo>
                    <a:pt x="1" y="2910"/>
                    <a:pt x="291" y="3681"/>
                    <a:pt x="859" y="4323"/>
                  </a:cubicBezTo>
                  <a:cubicBezTo>
                    <a:pt x="1427" y="4960"/>
                    <a:pt x="1583" y="5381"/>
                    <a:pt x="1609" y="5684"/>
                  </a:cubicBezTo>
                  <a:cubicBezTo>
                    <a:pt x="1609" y="5684"/>
                    <a:pt x="2117" y="4414"/>
                    <a:pt x="2169" y="3994"/>
                  </a:cubicBezTo>
                  <a:cubicBezTo>
                    <a:pt x="2169" y="3994"/>
                    <a:pt x="1193" y="3907"/>
                    <a:pt x="1089" y="3183"/>
                  </a:cubicBezTo>
                  <a:cubicBezTo>
                    <a:pt x="985" y="2463"/>
                    <a:pt x="1900" y="1579"/>
                    <a:pt x="2407" y="2823"/>
                  </a:cubicBezTo>
                  <a:close/>
                </a:path>
              </a:pathLst>
            </a:custGeom>
            <a:solidFill>
              <a:srgbClr val="8B3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1374048" y="1257900"/>
              <a:ext cx="1231875" cy="729672"/>
            </a:xfrm>
            <a:custGeom>
              <a:avLst/>
              <a:gdLst/>
              <a:ahLst/>
              <a:cxnLst/>
              <a:rect l="l" t="t" r="r" b="b"/>
              <a:pathLst>
                <a:path w="6903" h="4089" extrusionOk="0">
                  <a:moveTo>
                    <a:pt x="6903" y="108"/>
                  </a:moveTo>
                  <a:lnTo>
                    <a:pt x="5026" y="1309"/>
                  </a:lnTo>
                  <a:lnTo>
                    <a:pt x="586" y="4089"/>
                  </a:lnTo>
                  <a:cubicBezTo>
                    <a:pt x="586" y="4089"/>
                    <a:pt x="0" y="3187"/>
                    <a:pt x="65" y="2480"/>
                  </a:cubicBezTo>
                  <a:cubicBezTo>
                    <a:pt x="130" y="1769"/>
                    <a:pt x="1397" y="464"/>
                    <a:pt x="2563" y="351"/>
                  </a:cubicBezTo>
                  <a:cubicBezTo>
                    <a:pt x="2970" y="312"/>
                    <a:pt x="3339" y="382"/>
                    <a:pt x="3642" y="490"/>
                  </a:cubicBezTo>
                  <a:cubicBezTo>
                    <a:pt x="3777" y="538"/>
                    <a:pt x="3898" y="594"/>
                    <a:pt x="4007" y="650"/>
                  </a:cubicBezTo>
                  <a:cubicBezTo>
                    <a:pt x="4362" y="832"/>
                    <a:pt x="4570" y="1028"/>
                    <a:pt x="4570" y="1028"/>
                  </a:cubicBezTo>
                  <a:cubicBezTo>
                    <a:pt x="6482" y="0"/>
                    <a:pt x="6903" y="108"/>
                    <a:pt x="6903" y="1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1890120" y="1345161"/>
              <a:ext cx="198977" cy="131873"/>
            </a:xfrm>
            <a:custGeom>
              <a:avLst/>
              <a:gdLst/>
              <a:ahLst/>
              <a:cxnLst/>
              <a:rect l="l" t="t" r="r" b="b"/>
              <a:pathLst>
                <a:path w="1115" h="739" extrusionOk="0">
                  <a:moveTo>
                    <a:pt x="1115" y="161"/>
                  </a:moveTo>
                  <a:lnTo>
                    <a:pt x="191" y="738"/>
                  </a:lnTo>
                  <a:lnTo>
                    <a:pt x="0" y="469"/>
                  </a:lnTo>
                  <a:lnTo>
                    <a:pt x="750" y="1"/>
                  </a:lnTo>
                  <a:cubicBezTo>
                    <a:pt x="885" y="49"/>
                    <a:pt x="1006" y="105"/>
                    <a:pt x="1115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1502531" y="1363005"/>
              <a:ext cx="96009" cy="68345"/>
            </a:xfrm>
            <a:custGeom>
              <a:avLst/>
              <a:gdLst/>
              <a:ahLst/>
              <a:cxnLst/>
              <a:rect l="l" t="t" r="r" b="b"/>
              <a:pathLst>
                <a:path w="538" h="383" extrusionOk="0">
                  <a:moveTo>
                    <a:pt x="503" y="61"/>
                  </a:moveTo>
                  <a:cubicBezTo>
                    <a:pt x="538" y="122"/>
                    <a:pt x="460" y="230"/>
                    <a:pt x="330" y="300"/>
                  </a:cubicBezTo>
                  <a:cubicBezTo>
                    <a:pt x="200" y="374"/>
                    <a:pt x="70" y="382"/>
                    <a:pt x="35" y="326"/>
                  </a:cubicBezTo>
                  <a:cubicBezTo>
                    <a:pt x="0" y="265"/>
                    <a:pt x="78" y="157"/>
                    <a:pt x="208" y="83"/>
                  </a:cubicBezTo>
                  <a:cubicBezTo>
                    <a:pt x="334" y="9"/>
                    <a:pt x="468" y="1"/>
                    <a:pt x="503" y="61"/>
                  </a:cubicBezTo>
                  <a:close/>
                </a:path>
              </a:pathLst>
            </a:custGeom>
            <a:solidFill>
              <a:srgbClr val="D44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1403492" y="2521303"/>
              <a:ext cx="873716" cy="1390463"/>
            </a:xfrm>
            <a:custGeom>
              <a:avLst/>
              <a:gdLst/>
              <a:ahLst/>
              <a:cxnLst/>
              <a:rect l="l" t="t" r="r" b="b"/>
              <a:pathLst>
                <a:path w="4896" h="7792" extrusionOk="0">
                  <a:moveTo>
                    <a:pt x="1995" y="0"/>
                  </a:moveTo>
                  <a:cubicBezTo>
                    <a:pt x="1995" y="0"/>
                    <a:pt x="672" y="481"/>
                    <a:pt x="421" y="1331"/>
                  </a:cubicBezTo>
                  <a:cubicBezTo>
                    <a:pt x="169" y="2185"/>
                    <a:pt x="230" y="3282"/>
                    <a:pt x="191" y="4249"/>
                  </a:cubicBezTo>
                  <a:cubicBezTo>
                    <a:pt x="148" y="5220"/>
                    <a:pt x="0" y="5918"/>
                    <a:pt x="0" y="5918"/>
                  </a:cubicBezTo>
                  <a:lnTo>
                    <a:pt x="3066" y="7791"/>
                  </a:lnTo>
                  <a:cubicBezTo>
                    <a:pt x="3066" y="7791"/>
                    <a:pt x="4895" y="3209"/>
                    <a:pt x="3638" y="4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1593004" y="2544501"/>
              <a:ext cx="259295" cy="175771"/>
            </a:xfrm>
            <a:custGeom>
              <a:avLst/>
              <a:gdLst/>
              <a:ahLst/>
              <a:cxnLst/>
              <a:rect l="l" t="t" r="r" b="b"/>
              <a:pathLst>
                <a:path w="1453" h="985" extrusionOk="0">
                  <a:moveTo>
                    <a:pt x="1327" y="39"/>
                  </a:moveTo>
                  <a:cubicBezTo>
                    <a:pt x="1349" y="31"/>
                    <a:pt x="1366" y="22"/>
                    <a:pt x="1384" y="13"/>
                  </a:cubicBezTo>
                  <a:cubicBezTo>
                    <a:pt x="1401" y="9"/>
                    <a:pt x="1414" y="5"/>
                    <a:pt x="1427" y="0"/>
                  </a:cubicBezTo>
                  <a:cubicBezTo>
                    <a:pt x="1440" y="0"/>
                    <a:pt x="1444" y="0"/>
                    <a:pt x="1449" y="5"/>
                  </a:cubicBezTo>
                  <a:cubicBezTo>
                    <a:pt x="1453" y="9"/>
                    <a:pt x="1453" y="13"/>
                    <a:pt x="1449" y="18"/>
                  </a:cubicBezTo>
                  <a:cubicBezTo>
                    <a:pt x="1449" y="22"/>
                    <a:pt x="1444" y="26"/>
                    <a:pt x="1436" y="35"/>
                  </a:cubicBezTo>
                  <a:cubicBezTo>
                    <a:pt x="1431" y="39"/>
                    <a:pt x="1423" y="44"/>
                    <a:pt x="1414" y="48"/>
                  </a:cubicBezTo>
                  <a:cubicBezTo>
                    <a:pt x="1405" y="52"/>
                    <a:pt x="1397" y="61"/>
                    <a:pt x="1384" y="65"/>
                  </a:cubicBezTo>
                  <a:cubicBezTo>
                    <a:pt x="1371" y="74"/>
                    <a:pt x="1340" y="91"/>
                    <a:pt x="1297" y="122"/>
                  </a:cubicBezTo>
                  <a:cubicBezTo>
                    <a:pt x="1249" y="148"/>
                    <a:pt x="1188" y="182"/>
                    <a:pt x="1123" y="226"/>
                  </a:cubicBezTo>
                  <a:cubicBezTo>
                    <a:pt x="1054" y="269"/>
                    <a:pt x="980" y="317"/>
                    <a:pt x="898" y="369"/>
                  </a:cubicBezTo>
                  <a:cubicBezTo>
                    <a:pt x="816" y="421"/>
                    <a:pt x="733" y="477"/>
                    <a:pt x="651" y="534"/>
                  </a:cubicBezTo>
                  <a:cubicBezTo>
                    <a:pt x="568" y="590"/>
                    <a:pt x="486" y="646"/>
                    <a:pt x="412" y="698"/>
                  </a:cubicBezTo>
                  <a:cubicBezTo>
                    <a:pt x="334" y="755"/>
                    <a:pt x="265" y="802"/>
                    <a:pt x="204" y="846"/>
                  </a:cubicBezTo>
                  <a:cubicBezTo>
                    <a:pt x="148" y="889"/>
                    <a:pt x="100" y="924"/>
                    <a:pt x="61" y="950"/>
                  </a:cubicBezTo>
                  <a:cubicBezTo>
                    <a:pt x="22" y="971"/>
                    <a:pt x="5" y="985"/>
                    <a:pt x="0" y="980"/>
                  </a:cubicBezTo>
                  <a:cubicBezTo>
                    <a:pt x="0" y="980"/>
                    <a:pt x="13" y="963"/>
                    <a:pt x="48" y="932"/>
                  </a:cubicBezTo>
                  <a:cubicBezTo>
                    <a:pt x="78" y="906"/>
                    <a:pt x="126" y="867"/>
                    <a:pt x="178" y="824"/>
                  </a:cubicBezTo>
                  <a:cubicBezTo>
                    <a:pt x="235" y="776"/>
                    <a:pt x="300" y="729"/>
                    <a:pt x="373" y="672"/>
                  </a:cubicBezTo>
                  <a:cubicBezTo>
                    <a:pt x="447" y="616"/>
                    <a:pt x="525" y="560"/>
                    <a:pt x="603" y="503"/>
                  </a:cubicBezTo>
                  <a:cubicBezTo>
                    <a:pt x="681" y="447"/>
                    <a:pt x="759" y="395"/>
                    <a:pt x="837" y="343"/>
                  </a:cubicBezTo>
                  <a:cubicBezTo>
                    <a:pt x="915" y="291"/>
                    <a:pt x="985" y="247"/>
                    <a:pt x="1050" y="204"/>
                  </a:cubicBezTo>
                  <a:cubicBezTo>
                    <a:pt x="1115" y="165"/>
                    <a:pt x="1167" y="135"/>
                    <a:pt x="1206" y="109"/>
                  </a:cubicBezTo>
                  <a:cubicBezTo>
                    <a:pt x="1249" y="83"/>
                    <a:pt x="1271" y="70"/>
                    <a:pt x="1279" y="65"/>
                  </a:cubicBezTo>
                  <a:cubicBezTo>
                    <a:pt x="1292" y="57"/>
                    <a:pt x="1310" y="48"/>
                    <a:pt x="1327" y="39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1540362" y="3035051"/>
              <a:ext cx="57463" cy="627600"/>
            </a:xfrm>
            <a:custGeom>
              <a:avLst/>
              <a:gdLst/>
              <a:ahLst/>
              <a:cxnLst/>
              <a:rect l="l" t="t" r="r" b="b"/>
              <a:pathLst>
                <a:path w="322" h="3517" extrusionOk="0">
                  <a:moveTo>
                    <a:pt x="239" y="247"/>
                  </a:moveTo>
                  <a:cubicBezTo>
                    <a:pt x="239" y="208"/>
                    <a:pt x="239" y="169"/>
                    <a:pt x="239" y="130"/>
                  </a:cubicBezTo>
                  <a:cubicBezTo>
                    <a:pt x="239" y="91"/>
                    <a:pt x="239" y="61"/>
                    <a:pt x="243" y="39"/>
                  </a:cubicBezTo>
                  <a:cubicBezTo>
                    <a:pt x="243" y="13"/>
                    <a:pt x="248" y="4"/>
                    <a:pt x="252" y="0"/>
                  </a:cubicBezTo>
                  <a:cubicBezTo>
                    <a:pt x="261" y="0"/>
                    <a:pt x="265" y="4"/>
                    <a:pt x="265" y="13"/>
                  </a:cubicBezTo>
                  <a:cubicBezTo>
                    <a:pt x="269" y="22"/>
                    <a:pt x="274" y="35"/>
                    <a:pt x="278" y="48"/>
                  </a:cubicBezTo>
                  <a:cubicBezTo>
                    <a:pt x="278" y="65"/>
                    <a:pt x="282" y="83"/>
                    <a:pt x="282" y="104"/>
                  </a:cubicBezTo>
                  <a:cubicBezTo>
                    <a:pt x="282" y="122"/>
                    <a:pt x="287" y="148"/>
                    <a:pt x="287" y="174"/>
                  </a:cubicBezTo>
                  <a:cubicBezTo>
                    <a:pt x="291" y="204"/>
                    <a:pt x="295" y="273"/>
                    <a:pt x="300" y="386"/>
                  </a:cubicBezTo>
                  <a:cubicBezTo>
                    <a:pt x="308" y="499"/>
                    <a:pt x="313" y="637"/>
                    <a:pt x="317" y="798"/>
                  </a:cubicBezTo>
                  <a:cubicBezTo>
                    <a:pt x="321" y="963"/>
                    <a:pt x="317" y="1140"/>
                    <a:pt x="313" y="1340"/>
                  </a:cubicBezTo>
                  <a:cubicBezTo>
                    <a:pt x="304" y="1539"/>
                    <a:pt x="295" y="1739"/>
                    <a:pt x="278" y="1943"/>
                  </a:cubicBezTo>
                  <a:cubicBezTo>
                    <a:pt x="261" y="2146"/>
                    <a:pt x="239" y="2341"/>
                    <a:pt x="209" y="2532"/>
                  </a:cubicBezTo>
                  <a:cubicBezTo>
                    <a:pt x="183" y="2719"/>
                    <a:pt x="152" y="2888"/>
                    <a:pt x="122" y="3035"/>
                  </a:cubicBezTo>
                  <a:cubicBezTo>
                    <a:pt x="96" y="3178"/>
                    <a:pt x="70" y="3295"/>
                    <a:pt x="44" y="3382"/>
                  </a:cubicBezTo>
                  <a:cubicBezTo>
                    <a:pt x="22" y="3473"/>
                    <a:pt x="9" y="3516"/>
                    <a:pt x="5" y="3512"/>
                  </a:cubicBezTo>
                  <a:cubicBezTo>
                    <a:pt x="1" y="3512"/>
                    <a:pt x="9" y="3469"/>
                    <a:pt x="27" y="3382"/>
                  </a:cubicBezTo>
                  <a:cubicBezTo>
                    <a:pt x="44" y="3295"/>
                    <a:pt x="61" y="3183"/>
                    <a:pt x="87" y="3039"/>
                  </a:cubicBezTo>
                  <a:cubicBezTo>
                    <a:pt x="113" y="2896"/>
                    <a:pt x="139" y="2736"/>
                    <a:pt x="161" y="2550"/>
                  </a:cubicBezTo>
                  <a:cubicBezTo>
                    <a:pt x="187" y="2367"/>
                    <a:pt x="204" y="2177"/>
                    <a:pt x="222" y="1982"/>
                  </a:cubicBezTo>
                  <a:cubicBezTo>
                    <a:pt x="239" y="1786"/>
                    <a:pt x="252" y="1596"/>
                    <a:pt x="256" y="1409"/>
                  </a:cubicBezTo>
                  <a:cubicBezTo>
                    <a:pt x="265" y="1223"/>
                    <a:pt x="265" y="1054"/>
                    <a:pt x="261" y="902"/>
                  </a:cubicBezTo>
                  <a:cubicBezTo>
                    <a:pt x="261" y="750"/>
                    <a:pt x="256" y="624"/>
                    <a:pt x="252" y="529"/>
                  </a:cubicBezTo>
                  <a:cubicBezTo>
                    <a:pt x="252" y="429"/>
                    <a:pt x="248" y="377"/>
                    <a:pt x="243" y="364"/>
                  </a:cubicBezTo>
                  <a:cubicBezTo>
                    <a:pt x="243" y="330"/>
                    <a:pt x="243" y="291"/>
                    <a:pt x="239" y="247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1792687" y="2679942"/>
              <a:ext cx="1804359" cy="1001983"/>
            </a:xfrm>
            <a:custGeom>
              <a:avLst/>
              <a:gdLst/>
              <a:ahLst/>
              <a:cxnLst/>
              <a:rect l="l" t="t" r="r" b="b"/>
              <a:pathLst>
                <a:path w="10111" h="5615" extrusionOk="0">
                  <a:moveTo>
                    <a:pt x="1374" y="2094"/>
                  </a:moveTo>
                  <a:cubicBezTo>
                    <a:pt x="1374" y="2094"/>
                    <a:pt x="2094" y="3287"/>
                    <a:pt x="2688" y="3326"/>
                  </a:cubicBezTo>
                  <a:cubicBezTo>
                    <a:pt x="3287" y="3369"/>
                    <a:pt x="6400" y="2159"/>
                    <a:pt x="6400" y="2159"/>
                  </a:cubicBezTo>
                  <a:cubicBezTo>
                    <a:pt x="6400" y="2159"/>
                    <a:pt x="6946" y="247"/>
                    <a:pt x="7219" y="317"/>
                  </a:cubicBezTo>
                  <a:cubicBezTo>
                    <a:pt x="7497" y="390"/>
                    <a:pt x="7089" y="1453"/>
                    <a:pt x="7293" y="1531"/>
                  </a:cubicBezTo>
                  <a:cubicBezTo>
                    <a:pt x="7497" y="1609"/>
                    <a:pt x="9044" y="0"/>
                    <a:pt x="9226" y="134"/>
                  </a:cubicBezTo>
                  <a:cubicBezTo>
                    <a:pt x="9413" y="269"/>
                    <a:pt x="8429" y="1331"/>
                    <a:pt x="8429" y="1331"/>
                  </a:cubicBezTo>
                  <a:cubicBezTo>
                    <a:pt x="8429" y="1331"/>
                    <a:pt x="9812" y="351"/>
                    <a:pt x="9955" y="512"/>
                  </a:cubicBezTo>
                  <a:cubicBezTo>
                    <a:pt x="10098" y="676"/>
                    <a:pt x="8828" y="1609"/>
                    <a:pt x="8828" y="1609"/>
                  </a:cubicBezTo>
                  <a:cubicBezTo>
                    <a:pt x="8828" y="1609"/>
                    <a:pt x="9920" y="937"/>
                    <a:pt x="10016" y="1119"/>
                  </a:cubicBezTo>
                  <a:cubicBezTo>
                    <a:pt x="10111" y="1301"/>
                    <a:pt x="8949" y="2094"/>
                    <a:pt x="8949" y="2094"/>
                  </a:cubicBezTo>
                  <a:cubicBezTo>
                    <a:pt x="8949" y="2094"/>
                    <a:pt x="9829" y="1678"/>
                    <a:pt x="9942" y="1843"/>
                  </a:cubicBezTo>
                  <a:cubicBezTo>
                    <a:pt x="10055" y="2007"/>
                    <a:pt x="8880" y="2714"/>
                    <a:pt x="7106" y="3091"/>
                  </a:cubicBezTo>
                  <a:cubicBezTo>
                    <a:pt x="7106" y="3091"/>
                    <a:pt x="3182" y="5615"/>
                    <a:pt x="2077" y="5173"/>
                  </a:cubicBezTo>
                  <a:cubicBezTo>
                    <a:pt x="971" y="4735"/>
                    <a:pt x="0" y="3746"/>
                    <a:pt x="0" y="3746"/>
                  </a:cubicBezTo>
                  <a:close/>
                </a:path>
              </a:pathLst>
            </a:custGeom>
            <a:solidFill>
              <a:srgbClr val="F79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1439003" y="2649606"/>
              <a:ext cx="650825" cy="776247"/>
            </a:xfrm>
            <a:custGeom>
              <a:avLst/>
              <a:gdLst/>
              <a:ahLst/>
              <a:cxnLst/>
              <a:rect l="l" t="t" r="r" b="b"/>
              <a:pathLst>
                <a:path w="3647" h="4350" extrusionOk="0">
                  <a:moveTo>
                    <a:pt x="3647" y="2416"/>
                  </a:moveTo>
                  <a:lnTo>
                    <a:pt x="2199" y="4350"/>
                  </a:lnTo>
                  <a:cubicBezTo>
                    <a:pt x="2199" y="4350"/>
                    <a:pt x="391" y="2763"/>
                    <a:pt x="222" y="2203"/>
                  </a:cubicBezTo>
                  <a:cubicBezTo>
                    <a:pt x="48" y="1640"/>
                    <a:pt x="1" y="569"/>
                    <a:pt x="751" y="339"/>
                  </a:cubicBezTo>
                  <a:cubicBezTo>
                    <a:pt x="1839" y="1"/>
                    <a:pt x="3647" y="2416"/>
                    <a:pt x="3647" y="2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5282903" y="2216546"/>
            <a:ext cx="18726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Testing</a:t>
            </a:r>
          </a:p>
        </p:txBody>
      </p:sp>
      <p:sp>
        <p:nvSpPr>
          <p:cNvPr id="43" name="Google Shape;399;p40"/>
          <p:cNvSpPr txBox="1">
            <a:spLocks/>
          </p:cNvSpPr>
          <p:nvPr/>
        </p:nvSpPr>
        <p:spPr>
          <a:xfrm>
            <a:off x="4883760" y="1191529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accent3"/>
                </a:solidFill>
                <a:latin typeface="Arial Black" panose="020B0A04020102020204" pitchFamily="34" charset="0"/>
              </a:rPr>
              <a:t>07</a:t>
            </a:r>
          </a:p>
        </p:txBody>
      </p:sp>
      <p:pic>
        <p:nvPicPr>
          <p:cNvPr id="45" name="Google Shape;403;p4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10221" y="3833317"/>
            <a:ext cx="1436546" cy="131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493703" y="341714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853337" y="1664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882487">
            <a:off x="7767373" y="3511443"/>
            <a:ext cx="952500" cy="9525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42175">
            <a:off x="2901591" y="1700746"/>
            <a:ext cx="695281" cy="695281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4579256" y="1975527"/>
            <a:ext cx="3480011" cy="11362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79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 txBox="1"/>
          <p:nvPr/>
        </p:nvSpPr>
        <p:spPr>
          <a:xfrm>
            <a:off x="5310765" y="1825298"/>
            <a:ext cx="3321022" cy="80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>
                <a:latin typeface="Bahnschrift Light Condensed" panose="020B0502040204020203" pitchFamily="34" charset="0"/>
                <a:ea typeface="Roboto"/>
                <a:cs typeface="Roboto"/>
                <a:sym typeface="Roboto"/>
              </a:rPr>
              <a:t>The app underwent thorough</a:t>
            </a:r>
            <a:r>
              <a:rPr lang="en-US" sz="1600" dirty="0">
                <a:solidFill>
                  <a:schemeClr val="accent3"/>
                </a:solidFill>
                <a:latin typeface="Bahnschrift Light Condensed" panose="020B0502040204020203" pitchFamily="34" charset="0"/>
                <a:ea typeface="Roboto"/>
                <a:cs typeface="Roboto"/>
                <a:sym typeface="Roboto"/>
              </a:rPr>
              <a:t> testing </a:t>
            </a:r>
            <a:r>
              <a:rPr lang="en-US" sz="1600" dirty="0">
                <a:latin typeface="Bahnschrift Light Condensed" panose="020B0502040204020203" pitchFamily="34" charset="0"/>
                <a:ea typeface="Roboto"/>
                <a:cs typeface="Roboto"/>
                <a:sym typeface="Roboto"/>
              </a:rPr>
              <a:t>to ensure functionality in </a:t>
            </a:r>
            <a:br>
              <a:rPr lang="en-US" sz="1600" dirty="0">
                <a:latin typeface="Bahnschrift Light Condensed" panose="020B0502040204020203" pitchFamily="34" charset="0"/>
                <a:ea typeface="Roboto"/>
                <a:cs typeface="Roboto"/>
                <a:sym typeface="Roboto"/>
              </a:rPr>
            </a:br>
            <a:r>
              <a:rPr lang="en-US" sz="1600" dirty="0">
                <a:solidFill>
                  <a:schemeClr val="accent3"/>
                </a:solidFill>
                <a:latin typeface="Bahnschrift Light Condensed" panose="020B0502040204020203" pitchFamily="34" charset="0"/>
                <a:ea typeface="Roboto"/>
                <a:cs typeface="Roboto"/>
                <a:sym typeface="Roboto"/>
              </a:rPr>
              <a:t>Unit Testing</a:t>
            </a:r>
            <a:r>
              <a:rPr lang="en-US" sz="1600" dirty="0">
                <a:latin typeface="Bahnschrift Light Condensed" panose="020B0502040204020203" pitchFamily="34" charset="0"/>
                <a:ea typeface="Roboto"/>
                <a:cs typeface="Roboto"/>
                <a:sym typeface="Roboto"/>
              </a:rPr>
              <a:t> for individual components</a:t>
            </a:r>
            <a:endParaRPr sz="1600" dirty="0">
              <a:latin typeface="Bahnschrift Light Condensed" panose="020B050204020402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98;p18"/>
          <p:cNvSpPr/>
          <p:nvPr/>
        </p:nvSpPr>
        <p:spPr>
          <a:xfrm>
            <a:off x="999157" y="1394792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98;p18"/>
          <p:cNvSpPr/>
          <p:nvPr/>
        </p:nvSpPr>
        <p:spPr>
          <a:xfrm>
            <a:off x="752589" y="93028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98;p18"/>
          <p:cNvSpPr/>
          <p:nvPr/>
        </p:nvSpPr>
        <p:spPr>
          <a:xfrm>
            <a:off x="1311214" y="245008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98;p18"/>
          <p:cNvSpPr/>
          <p:nvPr/>
        </p:nvSpPr>
        <p:spPr>
          <a:xfrm>
            <a:off x="7958757" y="338088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98;p18"/>
          <p:cNvSpPr/>
          <p:nvPr/>
        </p:nvSpPr>
        <p:spPr>
          <a:xfrm>
            <a:off x="5160250" y="3327678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98;p18"/>
          <p:cNvSpPr/>
          <p:nvPr/>
        </p:nvSpPr>
        <p:spPr>
          <a:xfrm>
            <a:off x="5919500" y="316171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98;p18"/>
          <p:cNvSpPr/>
          <p:nvPr/>
        </p:nvSpPr>
        <p:spPr>
          <a:xfrm>
            <a:off x="886855" y="4190216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98;p18"/>
          <p:cNvSpPr/>
          <p:nvPr/>
        </p:nvSpPr>
        <p:spPr>
          <a:xfrm>
            <a:off x="8481272" y="4298485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98;p18"/>
          <p:cNvSpPr/>
          <p:nvPr/>
        </p:nvSpPr>
        <p:spPr>
          <a:xfrm>
            <a:off x="7614052" y="86351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98;p18"/>
          <p:cNvSpPr/>
          <p:nvPr/>
        </p:nvSpPr>
        <p:spPr>
          <a:xfrm>
            <a:off x="6529100" y="377131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374;p38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1" y="1171211"/>
            <a:ext cx="3819457" cy="2733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5" name="Google Shape;198;p18"/>
          <p:cNvSpPr/>
          <p:nvPr/>
        </p:nvSpPr>
        <p:spPr>
          <a:xfrm>
            <a:off x="3101224" y="93028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98;p18"/>
          <p:cNvSpPr/>
          <p:nvPr/>
        </p:nvSpPr>
        <p:spPr>
          <a:xfrm>
            <a:off x="5243632" y="1408746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98;p18"/>
          <p:cNvSpPr/>
          <p:nvPr/>
        </p:nvSpPr>
        <p:spPr>
          <a:xfrm>
            <a:off x="7766452" y="448386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98;p18"/>
          <p:cNvSpPr/>
          <p:nvPr/>
        </p:nvSpPr>
        <p:spPr>
          <a:xfrm>
            <a:off x="2088306" y="4460106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98;p18"/>
          <p:cNvSpPr/>
          <p:nvPr/>
        </p:nvSpPr>
        <p:spPr>
          <a:xfrm>
            <a:off x="8289588" y="245008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5227383" y="1627916"/>
            <a:ext cx="3568274" cy="1381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Google Shape;377;p38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6495463" y="22919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377;p38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014334" y="3622668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77;p38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4001927" y="827244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81313">
            <a:off x="1666993" y="439429"/>
            <a:ext cx="793094" cy="7930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30959" y="274370"/>
            <a:ext cx="1459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Testing</a:t>
            </a:r>
          </a:p>
        </p:txBody>
      </p:sp>
      <p:sp>
        <p:nvSpPr>
          <p:cNvPr id="136" name="Google Shape;198;p18"/>
          <p:cNvSpPr/>
          <p:nvPr/>
        </p:nvSpPr>
        <p:spPr>
          <a:xfrm flipH="1">
            <a:off x="3740705" y="304173"/>
            <a:ext cx="338377" cy="288425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98;p18"/>
          <p:cNvSpPr/>
          <p:nvPr/>
        </p:nvSpPr>
        <p:spPr>
          <a:xfrm flipH="1">
            <a:off x="5380473" y="330212"/>
            <a:ext cx="338377" cy="288425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08445" y="2395023"/>
            <a:ext cx="2670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Co</a:t>
            </a:r>
            <a:r>
              <a:rPr lang="en-US" sz="3200" dirty="0">
                <a:solidFill>
                  <a:schemeClr val="accent3"/>
                </a:solidFill>
                <a:latin typeface="Arial Black" panose="020B0A04020102020204" pitchFamily="34" charset="0"/>
              </a:rPr>
              <a:t>nclusi</a:t>
            </a:r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on</a:t>
            </a:r>
            <a:endParaRPr lang="en-US" sz="32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Google Shape;399;p40"/>
          <p:cNvSpPr txBox="1">
            <a:spLocks/>
          </p:cNvSpPr>
          <p:nvPr/>
        </p:nvSpPr>
        <p:spPr>
          <a:xfrm>
            <a:off x="4883760" y="1191529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accent3"/>
                </a:solidFill>
                <a:latin typeface="Arial Black" panose="020B0A04020102020204" pitchFamily="34" charset="0"/>
              </a:rPr>
              <a:t>08</a:t>
            </a:r>
          </a:p>
        </p:txBody>
      </p:sp>
      <p:pic>
        <p:nvPicPr>
          <p:cNvPr id="45" name="Google Shape;403;p4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7089">
            <a:off x="7380514" y="3701258"/>
            <a:ext cx="1341423" cy="131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529200" y="345430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853337" y="16645"/>
            <a:ext cx="837624" cy="1402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87;p36"/>
          <p:cNvGrpSpPr/>
          <p:nvPr/>
        </p:nvGrpSpPr>
        <p:grpSpPr>
          <a:xfrm>
            <a:off x="244094" y="1612429"/>
            <a:ext cx="4080246" cy="2952151"/>
            <a:chOff x="2651177" y="1938063"/>
            <a:chExt cx="4080246" cy="2952151"/>
          </a:xfrm>
        </p:grpSpPr>
        <p:sp>
          <p:nvSpPr>
            <p:cNvPr id="21" name="Google Shape;2088;p36"/>
            <p:cNvSpPr/>
            <p:nvPr/>
          </p:nvSpPr>
          <p:spPr>
            <a:xfrm>
              <a:off x="2696999" y="1938063"/>
              <a:ext cx="3662237" cy="2847676"/>
            </a:xfrm>
            <a:custGeom>
              <a:avLst/>
              <a:gdLst/>
              <a:ahLst/>
              <a:cxnLst/>
              <a:rect l="l" t="t" r="r" b="b"/>
              <a:pathLst>
                <a:path w="33967" h="26412" extrusionOk="0">
                  <a:moveTo>
                    <a:pt x="11894" y="0"/>
                  </a:moveTo>
                  <a:cubicBezTo>
                    <a:pt x="9613" y="0"/>
                    <a:pt x="7239" y="1121"/>
                    <a:pt x="5264" y="2719"/>
                  </a:cubicBezTo>
                  <a:cubicBezTo>
                    <a:pt x="2806" y="4705"/>
                    <a:pt x="881" y="7510"/>
                    <a:pt x="556" y="10714"/>
                  </a:cubicBezTo>
                  <a:cubicBezTo>
                    <a:pt x="543" y="10827"/>
                    <a:pt x="534" y="10940"/>
                    <a:pt x="525" y="11048"/>
                  </a:cubicBezTo>
                  <a:cubicBezTo>
                    <a:pt x="1" y="17495"/>
                    <a:pt x="4150" y="23400"/>
                    <a:pt x="10342" y="25278"/>
                  </a:cubicBezTo>
                  <a:cubicBezTo>
                    <a:pt x="12675" y="25985"/>
                    <a:pt x="15505" y="26412"/>
                    <a:pt x="18377" y="26412"/>
                  </a:cubicBezTo>
                  <a:cubicBezTo>
                    <a:pt x="26022" y="26412"/>
                    <a:pt x="33966" y="23389"/>
                    <a:pt x="33642" y="14577"/>
                  </a:cubicBezTo>
                  <a:cubicBezTo>
                    <a:pt x="33495" y="10512"/>
                    <a:pt x="30852" y="7579"/>
                    <a:pt x="26771" y="7579"/>
                  </a:cubicBezTo>
                  <a:cubicBezTo>
                    <a:pt x="26643" y="7579"/>
                    <a:pt x="26514" y="7582"/>
                    <a:pt x="26384" y="7588"/>
                  </a:cubicBezTo>
                  <a:cubicBezTo>
                    <a:pt x="26222" y="7595"/>
                    <a:pt x="26062" y="7599"/>
                    <a:pt x="25904" y="7599"/>
                  </a:cubicBezTo>
                  <a:cubicBezTo>
                    <a:pt x="22041" y="7599"/>
                    <a:pt x="19355" y="5483"/>
                    <a:pt x="17001" y="2559"/>
                  </a:cubicBezTo>
                  <a:cubicBezTo>
                    <a:pt x="15536" y="738"/>
                    <a:pt x="13746" y="0"/>
                    <a:pt x="11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9;p36"/>
            <p:cNvSpPr/>
            <p:nvPr/>
          </p:nvSpPr>
          <p:spPr>
            <a:xfrm>
              <a:off x="2651177" y="4075329"/>
              <a:ext cx="2018667" cy="745666"/>
            </a:xfrm>
            <a:custGeom>
              <a:avLst/>
              <a:gdLst/>
              <a:ahLst/>
              <a:cxnLst/>
              <a:rect l="l" t="t" r="r" b="b"/>
              <a:pathLst>
                <a:path w="18723" h="6916" extrusionOk="0">
                  <a:moveTo>
                    <a:pt x="18723" y="6916"/>
                  </a:moveTo>
                  <a:lnTo>
                    <a:pt x="1189" y="6916"/>
                  </a:lnTo>
                  <a:lnTo>
                    <a:pt x="790" y="6248"/>
                  </a:lnTo>
                  <a:cubicBezTo>
                    <a:pt x="435" y="5646"/>
                    <a:pt x="196" y="4978"/>
                    <a:pt x="114" y="4284"/>
                  </a:cubicBezTo>
                  <a:cubicBezTo>
                    <a:pt x="1" y="3270"/>
                    <a:pt x="183" y="1986"/>
                    <a:pt x="1553" y="1284"/>
                  </a:cubicBezTo>
                  <a:cubicBezTo>
                    <a:pt x="4046" y="0"/>
                    <a:pt x="4887" y="3231"/>
                    <a:pt x="4887" y="3231"/>
                  </a:cubicBezTo>
                  <a:cubicBezTo>
                    <a:pt x="4887" y="3231"/>
                    <a:pt x="5204" y="2246"/>
                    <a:pt x="6049" y="2598"/>
                  </a:cubicBezTo>
                  <a:cubicBezTo>
                    <a:pt x="6890" y="2949"/>
                    <a:pt x="6435" y="4111"/>
                    <a:pt x="6435" y="4111"/>
                  </a:cubicBezTo>
                  <a:cubicBezTo>
                    <a:pt x="6435" y="4111"/>
                    <a:pt x="7419" y="1470"/>
                    <a:pt x="10294" y="1592"/>
                  </a:cubicBezTo>
                  <a:cubicBezTo>
                    <a:pt x="12965" y="1709"/>
                    <a:pt x="12440" y="5199"/>
                    <a:pt x="12440" y="5199"/>
                  </a:cubicBezTo>
                  <a:cubicBezTo>
                    <a:pt x="12440" y="5199"/>
                    <a:pt x="12579" y="4423"/>
                    <a:pt x="13737" y="4601"/>
                  </a:cubicBezTo>
                  <a:cubicBezTo>
                    <a:pt x="14894" y="4774"/>
                    <a:pt x="14755" y="5936"/>
                    <a:pt x="14755" y="59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91;p36"/>
            <p:cNvSpPr/>
            <p:nvPr/>
          </p:nvSpPr>
          <p:spPr>
            <a:xfrm>
              <a:off x="5122249" y="2121353"/>
              <a:ext cx="1535321" cy="2768861"/>
            </a:xfrm>
            <a:custGeom>
              <a:avLst/>
              <a:gdLst/>
              <a:ahLst/>
              <a:cxnLst/>
              <a:rect l="l" t="t" r="r" b="b"/>
              <a:pathLst>
                <a:path w="14240" h="25681" extrusionOk="0">
                  <a:moveTo>
                    <a:pt x="443" y="25243"/>
                  </a:moveTo>
                  <a:lnTo>
                    <a:pt x="13801" y="25243"/>
                  </a:lnTo>
                  <a:lnTo>
                    <a:pt x="13801" y="438"/>
                  </a:lnTo>
                  <a:lnTo>
                    <a:pt x="443" y="438"/>
                  </a:lnTo>
                  <a:close/>
                  <a:moveTo>
                    <a:pt x="14018" y="25681"/>
                  </a:moveTo>
                  <a:lnTo>
                    <a:pt x="222" y="25681"/>
                  </a:lnTo>
                  <a:cubicBezTo>
                    <a:pt x="100" y="25681"/>
                    <a:pt x="1" y="25585"/>
                    <a:pt x="1" y="25464"/>
                  </a:cubicBezTo>
                  <a:lnTo>
                    <a:pt x="1" y="217"/>
                  </a:lnTo>
                  <a:cubicBezTo>
                    <a:pt x="1" y="96"/>
                    <a:pt x="100" y="0"/>
                    <a:pt x="222" y="0"/>
                  </a:cubicBezTo>
                  <a:lnTo>
                    <a:pt x="14018" y="0"/>
                  </a:lnTo>
                  <a:cubicBezTo>
                    <a:pt x="14139" y="0"/>
                    <a:pt x="14239" y="96"/>
                    <a:pt x="14239" y="217"/>
                  </a:cubicBezTo>
                  <a:lnTo>
                    <a:pt x="14239" y="25464"/>
                  </a:lnTo>
                  <a:cubicBezTo>
                    <a:pt x="14239" y="25585"/>
                    <a:pt x="14139" y="25681"/>
                    <a:pt x="14018" y="256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2;p36"/>
            <p:cNvSpPr/>
            <p:nvPr/>
          </p:nvSpPr>
          <p:spPr>
            <a:xfrm>
              <a:off x="5413464" y="2522865"/>
              <a:ext cx="510085" cy="510085"/>
            </a:xfrm>
            <a:custGeom>
              <a:avLst/>
              <a:gdLst/>
              <a:ahLst/>
              <a:cxnLst/>
              <a:rect l="l" t="t" r="r" b="b"/>
              <a:pathLst>
                <a:path w="4731" h="4731" extrusionOk="0">
                  <a:moveTo>
                    <a:pt x="4731" y="2368"/>
                  </a:moveTo>
                  <a:cubicBezTo>
                    <a:pt x="4731" y="3673"/>
                    <a:pt x="3673" y="4731"/>
                    <a:pt x="2368" y="4731"/>
                  </a:cubicBezTo>
                  <a:cubicBezTo>
                    <a:pt x="1059" y="4731"/>
                    <a:pt x="1" y="3673"/>
                    <a:pt x="1" y="2368"/>
                  </a:cubicBezTo>
                  <a:cubicBezTo>
                    <a:pt x="1" y="1058"/>
                    <a:pt x="1059" y="1"/>
                    <a:pt x="2368" y="1"/>
                  </a:cubicBezTo>
                  <a:cubicBezTo>
                    <a:pt x="3673" y="1"/>
                    <a:pt x="4731" y="1058"/>
                    <a:pt x="4731" y="23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93;p36"/>
            <p:cNvSpPr/>
            <p:nvPr/>
          </p:nvSpPr>
          <p:spPr>
            <a:xfrm>
              <a:off x="5389636" y="2499037"/>
              <a:ext cx="557848" cy="557740"/>
            </a:xfrm>
            <a:custGeom>
              <a:avLst/>
              <a:gdLst/>
              <a:ahLst/>
              <a:cxnLst/>
              <a:rect l="l" t="t" r="r" b="b"/>
              <a:pathLst>
                <a:path w="5174" h="5173" extrusionOk="0">
                  <a:moveTo>
                    <a:pt x="2589" y="443"/>
                  </a:moveTo>
                  <a:cubicBezTo>
                    <a:pt x="1405" y="443"/>
                    <a:pt x="443" y="1405"/>
                    <a:pt x="443" y="2589"/>
                  </a:cubicBezTo>
                  <a:cubicBezTo>
                    <a:pt x="443" y="3773"/>
                    <a:pt x="1405" y="4735"/>
                    <a:pt x="2589" y="4735"/>
                  </a:cubicBezTo>
                  <a:cubicBezTo>
                    <a:pt x="3773" y="4735"/>
                    <a:pt x="4735" y="3773"/>
                    <a:pt x="4735" y="2589"/>
                  </a:cubicBezTo>
                  <a:cubicBezTo>
                    <a:pt x="4735" y="1405"/>
                    <a:pt x="3773" y="443"/>
                    <a:pt x="2589" y="443"/>
                  </a:cubicBezTo>
                  <a:close/>
                  <a:moveTo>
                    <a:pt x="2589" y="5173"/>
                  </a:moveTo>
                  <a:cubicBezTo>
                    <a:pt x="1163" y="5173"/>
                    <a:pt x="1" y="4015"/>
                    <a:pt x="1" y="2589"/>
                  </a:cubicBezTo>
                  <a:cubicBezTo>
                    <a:pt x="1" y="1162"/>
                    <a:pt x="1163" y="0"/>
                    <a:pt x="2589" y="0"/>
                  </a:cubicBezTo>
                  <a:cubicBezTo>
                    <a:pt x="4015" y="0"/>
                    <a:pt x="5173" y="1162"/>
                    <a:pt x="5173" y="2589"/>
                  </a:cubicBezTo>
                  <a:cubicBezTo>
                    <a:pt x="5173" y="4015"/>
                    <a:pt x="4015" y="5173"/>
                    <a:pt x="2589" y="5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94;p36"/>
            <p:cNvSpPr/>
            <p:nvPr/>
          </p:nvSpPr>
          <p:spPr>
            <a:xfrm>
              <a:off x="5923549" y="3364273"/>
              <a:ext cx="510516" cy="510192"/>
            </a:xfrm>
            <a:custGeom>
              <a:avLst/>
              <a:gdLst/>
              <a:ahLst/>
              <a:cxnLst/>
              <a:rect l="l" t="t" r="r" b="b"/>
              <a:pathLst>
                <a:path w="4735" h="4732" extrusionOk="0">
                  <a:moveTo>
                    <a:pt x="4735" y="2364"/>
                  </a:moveTo>
                  <a:cubicBezTo>
                    <a:pt x="4735" y="3673"/>
                    <a:pt x="3677" y="4731"/>
                    <a:pt x="2367" y="4731"/>
                  </a:cubicBezTo>
                  <a:cubicBezTo>
                    <a:pt x="1062" y="4731"/>
                    <a:pt x="0" y="3673"/>
                    <a:pt x="0" y="2364"/>
                  </a:cubicBezTo>
                  <a:cubicBezTo>
                    <a:pt x="0" y="1059"/>
                    <a:pt x="1062" y="1"/>
                    <a:pt x="2367" y="1"/>
                  </a:cubicBezTo>
                  <a:cubicBezTo>
                    <a:pt x="3677" y="1"/>
                    <a:pt x="4735" y="1059"/>
                    <a:pt x="4735" y="2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95;p36"/>
            <p:cNvSpPr/>
            <p:nvPr/>
          </p:nvSpPr>
          <p:spPr>
            <a:xfrm>
              <a:off x="5900153" y="3340445"/>
              <a:ext cx="557309" cy="557848"/>
            </a:xfrm>
            <a:custGeom>
              <a:avLst/>
              <a:gdLst/>
              <a:ahLst/>
              <a:cxnLst/>
              <a:rect l="l" t="t" r="r" b="b"/>
              <a:pathLst>
                <a:path w="5169" h="5174" extrusionOk="0">
                  <a:moveTo>
                    <a:pt x="2584" y="439"/>
                  </a:moveTo>
                  <a:cubicBezTo>
                    <a:pt x="1401" y="439"/>
                    <a:pt x="438" y="1401"/>
                    <a:pt x="438" y="2585"/>
                  </a:cubicBezTo>
                  <a:cubicBezTo>
                    <a:pt x="438" y="3768"/>
                    <a:pt x="1401" y="4735"/>
                    <a:pt x="2584" y="4735"/>
                  </a:cubicBezTo>
                  <a:cubicBezTo>
                    <a:pt x="3768" y="4735"/>
                    <a:pt x="4730" y="3768"/>
                    <a:pt x="4730" y="2585"/>
                  </a:cubicBezTo>
                  <a:cubicBezTo>
                    <a:pt x="4730" y="1401"/>
                    <a:pt x="3768" y="439"/>
                    <a:pt x="2584" y="439"/>
                  </a:cubicBezTo>
                  <a:close/>
                  <a:moveTo>
                    <a:pt x="2584" y="5173"/>
                  </a:moveTo>
                  <a:cubicBezTo>
                    <a:pt x="1158" y="5173"/>
                    <a:pt x="0" y="4011"/>
                    <a:pt x="0" y="2585"/>
                  </a:cubicBezTo>
                  <a:cubicBezTo>
                    <a:pt x="0" y="1163"/>
                    <a:pt x="1158" y="1"/>
                    <a:pt x="2584" y="1"/>
                  </a:cubicBezTo>
                  <a:cubicBezTo>
                    <a:pt x="4011" y="1"/>
                    <a:pt x="5168" y="1163"/>
                    <a:pt x="5168" y="2585"/>
                  </a:cubicBezTo>
                  <a:cubicBezTo>
                    <a:pt x="5168" y="4011"/>
                    <a:pt x="4011" y="5173"/>
                    <a:pt x="2584" y="5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96;p36"/>
            <p:cNvSpPr/>
            <p:nvPr/>
          </p:nvSpPr>
          <p:spPr>
            <a:xfrm>
              <a:off x="5644841" y="2121353"/>
              <a:ext cx="47332" cy="425448"/>
            </a:xfrm>
            <a:custGeom>
              <a:avLst/>
              <a:gdLst/>
              <a:ahLst/>
              <a:cxnLst/>
              <a:rect l="l" t="t" r="r" b="b"/>
              <a:pathLst>
                <a:path w="439" h="3946" extrusionOk="0">
                  <a:moveTo>
                    <a:pt x="222" y="3946"/>
                  </a:moveTo>
                  <a:cubicBezTo>
                    <a:pt x="101" y="3946"/>
                    <a:pt x="1" y="3846"/>
                    <a:pt x="1" y="3725"/>
                  </a:cubicBezTo>
                  <a:lnTo>
                    <a:pt x="1" y="217"/>
                  </a:lnTo>
                  <a:cubicBezTo>
                    <a:pt x="1" y="96"/>
                    <a:pt x="101" y="0"/>
                    <a:pt x="222" y="0"/>
                  </a:cubicBezTo>
                  <a:cubicBezTo>
                    <a:pt x="343" y="0"/>
                    <a:pt x="439" y="96"/>
                    <a:pt x="439" y="217"/>
                  </a:cubicBezTo>
                  <a:lnTo>
                    <a:pt x="439" y="3725"/>
                  </a:lnTo>
                  <a:cubicBezTo>
                    <a:pt x="439" y="3846"/>
                    <a:pt x="343" y="3946"/>
                    <a:pt x="222" y="39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97;p36"/>
            <p:cNvSpPr/>
            <p:nvPr/>
          </p:nvSpPr>
          <p:spPr>
            <a:xfrm>
              <a:off x="5122249" y="2754241"/>
              <a:ext cx="315151" cy="47332"/>
            </a:xfrm>
            <a:custGeom>
              <a:avLst/>
              <a:gdLst/>
              <a:ahLst/>
              <a:cxnLst/>
              <a:rect l="l" t="t" r="r" b="b"/>
              <a:pathLst>
                <a:path w="2923" h="439" extrusionOk="0">
                  <a:moveTo>
                    <a:pt x="2702" y="439"/>
                  </a:moveTo>
                  <a:lnTo>
                    <a:pt x="222" y="439"/>
                  </a:lnTo>
                  <a:cubicBezTo>
                    <a:pt x="100" y="439"/>
                    <a:pt x="1" y="343"/>
                    <a:pt x="1" y="222"/>
                  </a:cubicBezTo>
                  <a:cubicBezTo>
                    <a:pt x="1" y="100"/>
                    <a:pt x="100" y="1"/>
                    <a:pt x="222" y="1"/>
                  </a:cubicBezTo>
                  <a:lnTo>
                    <a:pt x="2702" y="1"/>
                  </a:lnTo>
                  <a:cubicBezTo>
                    <a:pt x="2823" y="1"/>
                    <a:pt x="2923" y="100"/>
                    <a:pt x="2923" y="222"/>
                  </a:cubicBezTo>
                  <a:cubicBezTo>
                    <a:pt x="2923" y="343"/>
                    <a:pt x="2823" y="439"/>
                    <a:pt x="2702" y="4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98;p36"/>
            <p:cNvSpPr/>
            <p:nvPr/>
          </p:nvSpPr>
          <p:spPr>
            <a:xfrm>
              <a:off x="5886137" y="2118010"/>
              <a:ext cx="774237" cy="607336"/>
            </a:xfrm>
            <a:custGeom>
              <a:avLst/>
              <a:gdLst/>
              <a:ahLst/>
              <a:cxnLst/>
              <a:rect l="l" t="t" r="r" b="b"/>
              <a:pathLst>
                <a:path w="7181" h="5633" extrusionOk="0">
                  <a:moveTo>
                    <a:pt x="247" y="5633"/>
                  </a:moveTo>
                  <a:cubicBezTo>
                    <a:pt x="226" y="5633"/>
                    <a:pt x="204" y="5629"/>
                    <a:pt x="174" y="5620"/>
                  </a:cubicBezTo>
                  <a:cubicBezTo>
                    <a:pt x="104" y="5598"/>
                    <a:pt x="48" y="5542"/>
                    <a:pt x="30" y="5473"/>
                  </a:cubicBezTo>
                  <a:cubicBezTo>
                    <a:pt x="0" y="5364"/>
                    <a:pt x="52" y="5256"/>
                    <a:pt x="148" y="5212"/>
                  </a:cubicBezTo>
                  <a:cubicBezTo>
                    <a:pt x="455" y="5009"/>
                    <a:pt x="4275" y="2043"/>
                    <a:pt x="6799" y="75"/>
                  </a:cubicBezTo>
                  <a:cubicBezTo>
                    <a:pt x="6894" y="1"/>
                    <a:pt x="7033" y="18"/>
                    <a:pt x="7106" y="114"/>
                  </a:cubicBezTo>
                  <a:cubicBezTo>
                    <a:pt x="7180" y="209"/>
                    <a:pt x="7167" y="348"/>
                    <a:pt x="7067" y="421"/>
                  </a:cubicBezTo>
                  <a:cubicBezTo>
                    <a:pt x="7054" y="434"/>
                    <a:pt x="5389" y="1731"/>
                    <a:pt x="3742" y="3010"/>
                  </a:cubicBezTo>
                  <a:cubicBezTo>
                    <a:pt x="2771" y="3760"/>
                    <a:pt x="1999" y="4358"/>
                    <a:pt x="1440" y="4783"/>
                  </a:cubicBezTo>
                  <a:cubicBezTo>
                    <a:pt x="1110" y="5039"/>
                    <a:pt x="850" y="5234"/>
                    <a:pt x="672" y="5368"/>
                  </a:cubicBezTo>
                  <a:cubicBezTo>
                    <a:pt x="395" y="5577"/>
                    <a:pt x="321" y="5633"/>
                    <a:pt x="247" y="56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99;p36"/>
            <p:cNvSpPr/>
            <p:nvPr/>
          </p:nvSpPr>
          <p:spPr>
            <a:xfrm>
              <a:off x="5866514" y="2880927"/>
              <a:ext cx="791057" cy="47763"/>
            </a:xfrm>
            <a:custGeom>
              <a:avLst/>
              <a:gdLst/>
              <a:ahLst/>
              <a:cxnLst/>
              <a:rect l="l" t="t" r="r" b="b"/>
              <a:pathLst>
                <a:path w="7337" h="443" extrusionOk="0">
                  <a:moveTo>
                    <a:pt x="7115" y="443"/>
                  </a:moveTo>
                  <a:lnTo>
                    <a:pt x="217" y="443"/>
                  </a:lnTo>
                  <a:cubicBezTo>
                    <a:pt x="95" y="443"/>
                    <a:pt x="0" y="343"/>
                    <a:pt x="0" y="222"/>
                  </a:cubicBezTo>
                  <a:cubicBezTo>
                    <a:pt x="0" y="100"/>
                    <a:pt x="95" y="1"/>
                    <a:pt x="217" y="1"/>
                  </a:cubicBezTo>
                  <a:lnTo>
                    <a:pt x="7115" y="1"/>
                  </a:lnTo>
                  <a:cubicBezTo>
                    <a:pt x="7236" y="1"/>
                    <a:pt x="7336" y="100"/>
                    <a:pt x="7336" y="222"/>
                  </a:cubicBezTo>
                  <a:cubicBezTo>
                    <a:pt x="7336" y="343"/>
                    <a:pt x="7236" y="443"/>
                    <a:pt x="7115" y="4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00;p36"/>
            <p:cNvSpPr/>
            <p:nvPr/>
          </p:nvSpPr>
          <p:spPr>
            <a:xfrm>
              <a:off x="5677617" y="3003947"/>
              <a:ext cx="352563" cy="453912"/>
            </a:xfrm>
            <a:custGeom>
              <a:avLst/>
              <a:gdLst/>
              <a:ahLst/>
              <a:cxnLst/>
              <a:rect l="l" t="t" r="r" b="b"/>
              <a:pathLst>
                <a:path w="3270" h="4210" extrusionOk="0">
                  <a:moveTo>
                    <a:pt x="3022" y="4210"/>
                  </a:moveTo>
                  <a:cubicBezTo>
                    <a:pt x="2957" y="4210"/>
                    <a:pt x="2888" y="4180"/>
                    <a:pt x="2845" y="4119"/>
                  </a:cubicBezTo>
                  <a:lnTo>
                    <a:pt x="74" y="377"/>
                  </a:lnTo>
                  <a:cubicBezTo>
                    <a:pt x="0" y="282"/>
                    <a:pt x="22" y="143"/>
                    <a:pt x="122" y="69"/>
                  </a:cubicBezTo>
                  <a:cubicBezTo>
                    <a:pt x="217" y="0"/>
                    <a:pt x="356" y="17"/>
                    <a:pt x="425" y="117"/>
                  </a:cubicBezTo>
                  <a:lnTo>
                    <a:pt x="3200" y="3859"/>
                  </a:lnTo>
                  <a:cubicBezTo>
                    <a:pt x="3270" y="3959"/>
                    <a:pt x="3252" y="4093"/>
                    <a:pt x="3152" y="4167"/>
                  </a:cubicBezTo>
                  <a:cubicBezTo>
                    <a:pt x="3113" y="4197"/>
                    <a:pt x="3070" y="4210"/>
                    <a:pt x="3022" y="4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01;p36"/>
            <p:cNvSpPr/>
            <p:nvPr/>
          </p:nvSpPr>
          <p:spPr>
            <a:xfrm>
              <a:off x="6410130" y="3616242"/>
              <a:ext cx="247441" cy="47332"/>
            </a:xfrm>
            <a:custGeom>
              <a:avLst/>
              <a:gdLst/>
              <a:ahLst/>
              <a:cxnLst/>
              <a:rect l="l" t="t" r="r" b="b"/>
              <a:pathLst>
                <a:path w="2295" h="439" extrusionOk="0">
                  <a:moveTo>
                    <a:pt x="2073" y="439"/>
                  </a:moveTo>
                  <a:lnTo>
                    <a:pt x="222" y="439"/>
                  </a:lnTo>
                  <a:cubicBezTo>
                    <a:pt x="100" y="439"/>
                    <a:pt x="0" y="343"/>
                    <a:pt x="0" y="222"/>
                  </a:cubicBezTo>
                  <a:cubicBezTo>
                    <a:pt x="0" y="101"/>
                    <a:pt x="100" y="1"/>
                    <a:pt x="222" y="1"/>
                  </a:cubicBezTo>
                  <a:lnTo>
                    <a:pt x="2073" y="1"/>
                  </a:lnTo>
                  <a:cubicBezTo>
                    <a:pt x="2194" y="1"/>
                    <a:pt x="2294" y="101"/>
                    <a:pt x="2294" y="222"/>
                  </a:cubicBezTo>
                  <a:cubicBezTo>
                    <a:pt x="2294" y="343"/>
                    <a:pt x="2194" y="439"/>
                    <a:pt x="2073" y="4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02;p36"/>
            <p:cNvSpPr/>
            <p:nvPr/>
          </p:nvSpPr>
          <p:spPr>
            <a:xfrm>
              <a:off x="5120416" y="3595757"/>
              <a:ext cx="827068" cy="1294457"/>
            </a:xfrm>
            <a:custGeom>
              <a:avLst/>
              <a:gdLst/>
              <a:ahLst/>
              <a:cxnLst/>
              <a:rect l="l" t="t" r="r" b="b"/>
              <a:pathLst>
                <a:path w="7671" h="12006" extrusionOk="0">
                  <a:moveTo>
                    <a:pt x="4848" y="4518"/>
                  </a:moveTo>
                  <a:lnTo>
                    <a:pt x="7232" y="4518"/>
                  </a:lnTo>
                  <a:lnTo>
                    <a:pt x="7232" y="438"/>
                  </a:lnTo>
                  <a:lnTo>
                    <a:pt x="768" y="438"/>
                  </a:lnTo>
                  <a:close/>
                  <a:moveTo>
                    <a:pt x="7449" y="12006"/>
                  </a:moveTo>
                  <a:cubicBezTo>
                    <a:pt x="7332" y="12006"/>
                    <a:pt x="7232" y="11910"/>
                    <a:pt x="7232" y="11789"/>
                  </a:cubicBezTo>
                  <a:lnTo>
                    <a:pt x="7232" y="4956"/>
                  </a:lnTo>
                  <a:lnTo>
                    <a:pt x="4757" y="4956"/>
                  </a:lnTo>
                  <a:cubicBezTo>
                    <a:pt x="4700" y="4956"/>
                    <a:pt x="4644" y="4934"/>
                    <a:pt x="4600" y="4891"/>
                  </a:cubicBezTo>
                  <a:lnTo>
                    <a:pt x="83" y="373"/>
                  </a:lnTo>
                  <a:cubicBezTo>
                    <a:pt x="22" y="312"/>
                    <a:pt x="0" y="217"/>
                    <a:pt x="35" y="134"/>
                  </a:cubicBezTo>
                  <a:cubicBezTo>
                    <a:pt x="70" y="52"/>
                    <a:pt x="152" y="0"/>
                    <a:pt x="239" y="0"/>
                  </a:cubicBezTo>
                  <a:lnTo>
                    <a:pt x="7449" y="0"/>
                  </a:lnTo>
                  <a:cubicBezTo>
                    <a:pt x="7570" y="0"/>
                    <a:pt x="7670" y="100"/>
                    <a:pt x="7670" y="217"/>
                  </a:cubicBezTo>
                  <a:lnTo>
                    <a:pt x="7670" y="11789"/>
                  </a:lnTo>
                  <a:cubicBezTo>
                    <a:pt x="7670" y="11910"/>
                    <a:pt x="7570" y="12006"/>
                    <a:pt x="7449" y="120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03;p36"/>
            <p:cNvSpPr/>
            <p:nvPr/>
          </p:nvSpPr>
          <p:spPr>
            <a:xfrm>
              <a:off x="5900153" y="4337541"/>
              <a:ext cx="757418" cy="47871"/>
            </a:xfrm>
            <a:custGeom>
              <a:avLst/>
              <a:gdLst/>
              <a:ahLst/>
              <a:cxnLst/>
              <a:rect l="l" t="t" r="r" b="b"/>
              <a:pathLst>
                <a:path w="7025" h="444" extrusionOk="0">
                  <a:moveTo>
                    <a:pt x="6803" y="443"/>
                  </a:moveTo>
                  <a:lnTo>
                    <a:pt x="217" y="443"/>
                  </a:lnTo>
                  <a:cubicBezTo>
                    <a:pt x="100" y="443"/>
                    <a:pt x="0" y="343"/>
                    <a:pt x="0" y="222"/>
                  </a:cubicBezTo>
                  <a:cubicBezTo>
                    <a:pt x="0" y="101"/>
                    <a:pt x="100" y="1"/>
                    <a:pt x="217" y="1"/>
                  </a:cubicBezTo>
                  <a:lnTo>
                    <a:pt x="6803" y="1"/>
                  </a:lnTo>
                  <a:cubicBezTo>
                    <a:pt x="6924" y="1"/>
                    <a:pt x="7024" y="101"/>
                    <a:pt x="7024" y="222"/>
                  </a:cubicBezTo>
                  <a:cubicBezTo>
                    <a:pt x="7024" y="343"/>
                    <a:pt x="6924" y="443"/>
                    <a:pt x="6803" y="4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09;p36"/>
            <p:cNvSpPr/>
            <p:nvPr/>
          </p:nvSpPr>
          <p:spPr>
            <a:xfrm>
              <a:off x="6066084" y="3212897"/>
              <a:ext cx="220271" cy="220271"/>
            </a:xfrm>
            <a:custGeom>
              <a:avLst/>
              <a:gdLst/>
              <a:ahLst/>
              <a:cxnLst/>
              <a:rect l="l" t="t" r="r" b="b"/>
              <a:pathLst>
                <a:path w="2043" h="2043" extrusionOk="0">
                  <a:moveTo>
                    <a:pt x="2043" y="1023"/>
                  </a:moveTo>
                  <a:cubicBezTo>
                    <a:pt x="2043" y="1587"/>
                    <a:pt x="1583" y="2042"/>
                    <a:pt x="1019" y="2042"/>
                  </a:cubicBezTo>
                  <a:cubicBezTo>
                    <a:pt x="460" y="2042"/>
                    <a:pt x="0" y="1587"/>
                    <a:pt x="0" y="1023"/>
                  </a:cubicBezTo>
                  <a:cubicBezTo>
                    <a:pt x="0" y="460"/>
                    <a:pt x="460" y="0"/>
                    <a:pt x="1019" y="0"/>
                  </a:cubicBezTo>
                  <a:cubicBezTo>
                    <a:pt x="1583" y="0"/>
                    <a:pt x="2043" y="460"/>
                    <a:pt x="2043" y="10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12;p36"/>
            <p:cNvSpPr/>
            <p:nvPr/>
          </p:nvSpPr>
          <p:spPr>
            <a:xfrm>
              <a:off x="4090542" y="4151987"/>
              <a:ext cx="875262" cy="671811"/>
            </a:xfrm>
            <a:custGeom>
              <a:avLst/>
              <a:gdLst/>
              <a:ahLst/>
              <a:cxnLst/>
              <a:rect l="l" t="t" r="r" b="b"/>
              <a:pathLst>
                <a:path w="8118" h="6231" extrusionOk="0">
                  <a:moveTo>
                    <a:pt x="8117" y="6231"/>
                  </a:moveTo>
                  <a:lnTo>
                    <a:pt x="1" y="6231"/>
                  </a:lnTo>
                  <a:lnTo>
                    <a:pt x="1" y="1"/>
                  </a:lnTo>
                  <a:lnTo>
                    <a:pt x="8117" y="1"/>
                  </a:lnTo>
                  <a:close/>
                </a:path>
              </a:pathLst>
            </a:custGeom>
            <a:solidFill>
              <a:srgbClr val="E39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13;p36"/>
            <p:cNvSpPr/>
            <p:nvPr/>
          </p:nvSpPr>
          <p:spPr>
            <a:xfrm>
              <a:off x="4090542" y="4151987"/>
              <a:ext cx="329167" cy="671811"/>
            </a:xfrm>
            <a:custGeom>
              <a:avLst/>
              <a:gdLst/>
              <a:ahLst/>
              <a:cxnLst/>
              <a:rect l="l" t="t" r="r" b="b"/>
              <a:pathLst>
                <a:path w="3053" h="6231" extrusionOk="0">
                  <a:moveTo>
                    <a:pt x="3053" y="6231"/>
                  </a:moveTo>
                  <a:lnTo>
                    <a:pt x="1" y="6231"/>
                  </a:lnTo>
                  <a:lnTo>
                    <a:pt x="1" y="1"/>
                  </a:lnTo>
                  <a:lnTo>
                    <a:pt x="30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14;p36"/>
            <p:cNvSpPr/>
            <p:nvPr/>
          </p:nvSpPr>
          <p:spPr>
            <a:xfrm>
              <a:off x="4801060" y="4733015"/>
              <a:ext cx="126362" cy="29111"/>
            </a:xfrm>
            <a:custGeom>
              <a:avLst/>
              <a:gdLst/>
              <a:ahLst/>
              <a:cxnLst/>
              <a:rect l="l" t="t" r="r" b="b"/>
              <a:pathLst>
                <a:path w="1172" h="270" extrusionOk="0">
                  <a:moveTo>
                    <a:pt x="1172" y="270"/>
                  </a:moveTo>
                  <a:lnTo>
                    <a:pt x="1" y="270"/>
                  </a:lnTo>
                  <a:lnTo>
                    <a:pt x="1" y="1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15;p36"/>
            <p:cNvSpPr/>
            <p:nvPr/>
          </p:nvSpPr>
          <p:spPr>
            <a:xfrm>
              <a:off x="4473834" y="4733015"/>
              <a:ext cx="126362" cy="55742"/>
            </a:xfrm>
            <a:custGeom>
              <a:avLst/>
              <a:gdLst/>
              <a:ahLst/>
              <a:cxnLst/>
              <a:rect l="l" t="t" r="r" b="b"/>
              <a:pathLst>
                <a:path w="1172" h="517" extrusionOk="0">
                  <a:moveTo>
                    <a:pt x="1172" y="517"/>
                  </a:moveTo>
                  <a:lnTo>
                    <a:pt x="1" y="517"/>
                  </a:lnTo>
                  <a:lnTo>
                    <a:pt x="1" y="1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16;p36"/>
            <p:cNvSpPr/>
            <p:nvPr/>
          </p:nvSpPr>
          <p:spPr>
            <a:xfrm>
              <a:off x="4801060" y="4773770"/>
              <a:ext cx="126362" cy="29542"/>
            </a:xfrm>
            <a:custGeom>
              <a:avLst/>
              <a:gdLst/>
              <a:ahLst/>
              <a:cxnLst/>
              <a:rect l="l" t="t" r="r" b="b"/>
              <a:pathLst>
                <a:path w="1172" h="274" extrusionOk="0">
                  <a:moveTo>
                    <a:pt x="1172" y="273"/>
                  </a:moveTo>
                  <a:lnTo>
                    <a:pt x="1" y="273"/>
                  </a:lnTo>
                  <a:lnTo>
                    <a:pt x="1" y="0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17;p36"/>
            <p:cNvSpPr/>
            <p:nvPr/>
          </p:nvSpPr>
          <p:spPr>
            <a:xfrm>
              <a:off x="4209788" y="4151987"/>
              <a:ext cx="61348" cy="141780"/>
            </a:xfrm>
            <a:custGeom>
              <a:avLst/>
              <a:gdLst/>
              <a:ahLst/>
              <a:cxnLst/>
              <a:rect l="l" t="t" r="r" b="b"/>
              <a:pathLst>
                <a:path w="569" h="1315" extrusionOk="0">
                  <a:moveTo>
                    <a:pt x="568" y="1314"/>
                  </a:moveTo>
                  <a:lnTo>
                    <a:pt x="0" y="1314"/>
                  </a:lnTo>
                  <a:lnTo>
                    <a:pt x="0" y="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18;p36"/>
            <p:cNvSpPr/>
            <p:nvPr/>
          </p:nvSpPr>
          <p:spPr>
            <a:xfrm>
              <a:off x="4214424" y="4681586"/>
              <a:ext cx="61348" cy="141780"/>
            </a:xfrm>
            <a:custGeom>
              <a:avLst/>
              <a:gdLst/>
              <a:ahLst/>
              <a:cxnLst/>
              <a:rect l="l" t="t" r="r" b="b"/>
              <a:pathLst>
                <a:path w="569" h="1315" extrusionOk="0">
                  <a:moveTo>
                    <a:pt x="569" y="1315"/>
                  </a:moveTo>
                  <a:lnTo>
                    <a:pt x="1" y="1315"/>
                  </a:lnTo>
                  <a:lnTo>
                    <a:pt x="1" y="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19;p36"/>
            <p:cNvSpPr/>
            <p:nvPr/>
          </p:nvSpPr>
          <p:spPr>
            <a:xfrm>
              <a:off x="4652487" y="4151987"/>
              <a:ext cx="101564" cy="141780"/>
            </a:xfrm>
            <a:custGeom>
              <a:avLst/>
              <a:gdLst/>
              <a:ahLst/>
              <a:cxnLst/>
              <a:rect l="l" t="t" r="r" b="b"/>
              <a:pathLst>
                <a:path w="942" h="1315" extrusionOk="0">
                  <a:moveTo>
                    <a:pt x="941" y="1314"/>
                  </a:moveTo>
                  <a:lnTo>
                    <a:pt x="0" y="1314"/>
                  </a:lnTo>
                  <a:lnTo>
                    <a:pt x="0" y="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20;p36"/>
            <p:cNvSpPr/>
            <p:nvPr/>
          </p:nvSpPr>
          <p:spPr>
            <a:xfrm>
              <a:off x="4391569" y="3751337"/>
              <a:ext cx="521837" cy="400758"/>
            </a:xfrm>
            <a:custGeom>
              <a:avLst/>
              <a:gdLst/>
              <a:ahLst/>
              <a:cxnLst/>
              <a:rect l="l" t="t" r="r" b="b"/>
              <a:pathLst>
                <a:path w="4840" h="3717" extrusionOk="0">
                  <a:moveTo>
                    <a:pt x="4840" y="3717"/>
                  </a:moveTo>
                  <a:lnTo>
                    <a:pt x="1" y="3717"/>
                  </a:lnTo>
                  <a:lnTo>
                    <a:pt x="1" y="1"/>
                  </a:lnTo>
                  <a:lnTo>
                    <a:pt x="4840" y="1"/>
                  </a:lnTo>
                  <a:close/>
                </a:path>
              </a:pathLst>
            </a:custGeom>
            <a:solidFill>
              <a:srgbClr val="E39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21;p36"/>
            <p:cNvSpPr/>
            <p:nvPr/>
          </p:nvSpPr>
          <p:spPr>
            <a:xfrm>
              <a:off x="4391569" y="3751337"/>
              <a:ext cx="196443" cy="400758"/>
            </a:xfrm>
            <a:custGeom>
              <a:avLst/>
              <a:gdLst/>
              <a:ahLst/>
              <a:cxnLst/>
              <a:rect l="l" t="t" r="r" b="b"/>
              <a:pathLst>
                <a:path w="1822" h="3717" extrusionOk="0">
                  <a:moveTo>
                    <a:pt x="1822" y="3717"/>
                  </a:moveTo>
                  <a:lnTo>
                    <a:pt x="1" y="3717"/>
                  </a:lnTo>
                  <a:lnTo>
                    <a:pt x="1" y="1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22;p36"/>
            <p:cNvSpPr/>
            <p:nvPr/>
          </p:nvSpPr>
          <p:spPr>
            <a:xfrm>
              <a:off x="4815184" y="4097755"/>
              <a:ext cx="74825" cy="17359"/>
            </a:xfrm>
            <a:custGeom>
              <a:avLst/>
              <a:gdLst/>
              <a:ahLst/>
              <a:cxnLst/>
              <a:rect l="l" t="t" r="r" b="b"/>
              <a:pathLst>
                <a:path w="694" h="161" extrusionOk="0">
                  <a:moveTo>
                    <a:pt x="694" y="161"/>
                  </a:moveTo>
                  <a:lnTo>
                    <a:pt x="0" y="161"/>
                  </a:lnTo>
                  <a:lnTo>
                    <a:pt x="0" y="1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23;p36"/>
            <p:cNvSpPr/>
            <p:nvPr/>
          </p:nvSpPr>
          <p:spPr>
            <a:xfrm>
              <a:off x="4620250" y="4097755"/>
              <a:ext cx="74825" cy="33316"/>
            </a:xfrm>
            <a:custGeom>
              <a:avLst/>
              <a:gdLst/>
              <a:ahLst/>
              <a:cxnLst/>
              <a:rect l="l" t="t" r="r" b="b"/>
              <a:pathLst>
                <a:path w="694" h="309" extrusionOk="0">
                  <a:moveTo>
                    <a:pt x="694" y="308"/>
                  </a:moveTo>
                  <a:lnTo>
                    <a:pt x="0" y="308"/>
                  </a:lnTo>
                  <a:lnTo>
                    <a:pt x="0" y="1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24;p36"/>
            <p:cNvSpPr/>
            <p:nvPr/>
          </p:nvSpPr>
          <p:spPr>
            <a:xfrm>
              <a:off x="4815184" y="4122121"/>
              <a:ext cx="74825" cy="17359"/>
            </a:xfrm>
            <a:custGeom>
              <a:avLst/>
              <a:gdLst/>
              <a:ahLst/>
              <a:cxnLst/>
              <a:rect l="l" t="t" r="r" b="b"/>
              <a:pathLst>
                <a:path w="694" h="161" extrusionOk="0">
                  <a:moveTo>
                    <a:pt x="694" y="160"/>
                  </a:moveTo>
                  <a:lnTo>
                    <a:pt x="0" y="160"/>
                  </a:lnTo>
                  <a:lnTo>
                    <a:pt x="0" y="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25;p36"/>
            <p:cNvSpPr/>
            <p:nvPr/>
          </p:nvSpPr>
          <p:spPr>
            <a:xfrm>
              <a:off x="4462621" y="3751337"/>
              <a:ext cx="36658" cy="84745"/>
            </a:xfrm>
            <a:custGeom>
              <a:avLst/>
              <a:gdLst/>
              <a:ahLst/>
              <a:cxnLst/>
              <a:rect l="l" t="t" r="r" b="b"/>
              <a:pathLst>
                <a:path w="340" h="786" extrusionOk="0">
                  <a:moveTo>
                    <a:pt x="339" y="786"/>
                  </a:moveTo>
                  <a:lnTo>
                    <a:pt x="1" y="786"/>
                  </a:lnTo>
                  <a:lnTo>
                    <a:pt x="1" y="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26;p36"/>
            <p:cNvSpPr/>
            <p:nvPr/>
          </p:nvSpPr>
          <p:spPr>
            <a:xfrm>
              <a:off x="4465424" y="4066919"/>
              <a:ext cx="36658" cy="84745"/>
            </a:xfrm>
            <a:custGeom>
              <a:avLst/>
              <a:gdLst/>
              <a:ahLst/>
              <a:cxnLst/>
              <a:rect l="l" t="t" r="r" b="b"/>
              <a:pathLst>
                <a:path w="340" h="786" extrusionOk="0">
                  <a:moveTo>
                    <a:pt x="339" y="785"/>
                  </a:moveTo>
                  <a:lnTo>
                    <a:pt x="1" y="785"/>
                  </a:lnTo>
                  <a:lnTo>
                    <a:pt x="1" y="0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27;p36"/>
            <p:cNvSpPr/>
            <p:nvPr/>
          </p:nvSpPr>
          <p:spPr>
            <a:xfrm>
              <a:off x="4726343" y="3751337"/>
              <a:ext cx="60809" cy="84745"/>
            </a:xfrm>
            <a:custGeom>
              <a:avLst/>
              <a:gdLst/>
              <a:ahLst/>
              <a:cxnLst/>
              <a:rect l="l" t="t" r="r" b="b"/>
              <a:pathLst>
                <a:path w="564" h="786" extrusionOk="0">
                  <a:moveTo>
                    <a:pt x="564" y="786"/>
                  </a:moveTo>
                  <a:lnTo>
                    <a:pt x="0" y="786"/>
                  </a:lnTo>
                  <a:lnTo>
                    <a:pt x="0" y="1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28;p36"/>
            <p:cNvSpPr/>
            <p:nvPr/>
          </p:nvSpPr>
          <p:spPr>
            <a:xfrm>
              <a:off x="5113839" y="3481147"/>
              <a:ext cx="517632" cy="1154294"/>
            </a:xfrm>
            <a:custGeom>
              <a:avLst/>
              <a:gdLst/>
              <a:ahLst/>
              <a:cxnLst/>
              <a:rect l="l" t="t" r="r" b="b"/>
              <a:pathLst>
                <a:path w="4801" h="10706" extrusionOk="0">
                  <a:moveTo>
                    <a:pt x="2212" y="5221"/>
                  </a:moveTo>
                  <a:lnTo>
                    <a:pt x="2836" y="1"/>
                  </a:lnTo>
                  <a:cubicBezTo>
                    <a:pt x="2836" y="1"/>
                    <a:pt x="1" y="3729"/>
                    <a:pt x="529" y="5277"/>
                  </a:cubicBezTo>
                  <a:cubicBezTo>
                    <a:pt x="946" y="6491"/>
                    <a:pt x="3044" y="9474"/>
                    <a:pt x="3933" y="10706"/>
                  </a:cubicBezTo>
                  <a:cubicBezTo>
                    <a:pt x="4232" y="10602"/>
                    <a:pt x="4553" y="10480"/>
                    <a:pt x="4800" y="10276"/>
                  </a:cubicBezTo>
                  <a:cubicBezTo>
                    <a:pt x="4176" y="8382"/>
                    <a:pt x="3352" y="6504"/>
                    <a:pt x="2212" y="5221"/>
                  </a:cubicBezTo>
                  <a:close/>
                </a:path>
              </a:pathLst>
            </a:custGeom>
            <a:solidFill>
              <a:srgbClr val="1D2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29;p36"/>
            <p:cNvSpPr/>
            <p:nvPr/>
          </p:nvSpPr>
          <p:spPr>
            <a:xfrm>
              <a:off x="5537886" y="4589079"/>
              <a:ext cx="116443" cy="104799"/>
            </a:xfrm>
            <a:custGeom>
              <a:avLst/>
              <a:gdLst/>
              <a:ahLst/>
              <a:cxnLst/>
              <a:rect l="l" t="t" r="r" b="b"/>
              <a:pathLst>
                <a:path w="1080" h="972" extrusionOk="0">
                  <a:moveTo>
                    <a:pt x="0" y="430"/>
                  </a:moveTo>
                  <a:cubicBezTo>
                    <a:pt x="243" y="768"/>
                    <a:pt x="395" y="972"/>
                    <a:pt x="395" y="972"/>
                  </a:cubicBezTo>
                  <a:lnTo>
                    <a:pt x="1080" y="655"/>
                  </a:lnTo>
                  <a:cubicBezTo>
                    <a:pt x="1010" y="438"/>
                    <a:pt x="941" y="217"/>
                    <a:pt x="867" y="0"/>
                  </a:cubicBezTo>
                  <a:cubicBezTo>
                    <a:pt x="620" y="204"/>
                    <a:pt x="299" y="326"/>
                    <a:pt x="0" y="430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30;p36"/>
            <p:cNvSpPr/>
            <p:nvPr/>
          </p:nvSpPr>
          <p:spPr>
            <a:xfrm>
              <a:off x="5010118" y="2092781"/>
              <a:ext cx="357199" cy="433426"/>
            </a:xfrm>
            <a:custGeom>
              <a:avLst/>
              <a:gdLst/>
              <a:ahLst/>
              <a:cxnLst/>
              <a:rect l="l" t="t" r="r" b="b"/>
              <a:pathLst>
                <a:path w="3313" h="4020" extrusionOk="0">
                  <a:moveTo>
                    <a:pt x="2458" y="3266"/>
                  </a:moveTo>
                  <a:cubicBezTo>
                    <a:pt x="2463" y="3266"/>
                    <a:pt x="2463" y="3261"/>
                    <a:pt x="2467" y="3257"/>
                  </a:cubicBezTo>
                  <a:cubicBezTo>
                    <a:pt x="2480" y="3213"/>
                    <a:pt x="2463" y="3170"/>
                    <a:pt x="2454" y="3127"/>
                  </a:cubicBezTo>
                  <a:cubicBezTo>
                    <a:pt x="2441" y="3001"/>
                    <a:pt x="2562" y="2906"/>
                    <a:pt x="2662" y="2819"/>
                  </a:cubicBezTo>
                  <a:cubicBezTo>
                    <a:pt x="2905" y="2615"/>
                    <a:pt x="3057" y="2320"/>
                    <a:pt x="3161" y="2021"/>
                  </a:cubicBezTo>
                  <a:cubicBezTo>
                    <a:pt x="3252" y="1752"/>
                    <a:pt x="3312" y="1458"/>
                    <a:pt x="3256" y="1176"/>
                  </a:cubicBezTo>
                  <a:cubicBezTo>
                    <a:pt x="3200" y="881"/>
                    <a:pt x="3022" y="612"/>
                    <a:pt x="2788" y="426"/>
                  </a:cubicBezTo>
                  <a:cubicBezTo>
                    <a:pt x="2554" y="235"/>
                    <a:pt x="2263" y="122"/>
                    <a:pt x="1964" y="74"/>
                  </a:cubicBezTo>
                  <a:cubicBezTo>
                    <a:pt x="1531" y="1"/>
                    <a:pt x="1045" y="79"/>
                    <a:pt x="746" y="400"/>
                  </a:cubicBezTo>
                  <a:cubicBezTo>
                    <a:pt x="520" y="638"/>
                    <a:pt x="434" y="976"/>
                    <a:pt x="408" y="1306"/>
                  </a:cubicBezTo>
                  <a:cubicBezTo>
                    <a:pt x="390" y="1514"/>
                    <a:pt x="390" y="1735"/>
                    <a:pt x="277" y="1908"/>
                  </a:cubicBezTo>
                  <a:cubicBezTo>
                    <a:pt x="212" y="2004"/>
                    <a:pt x="121" y="2078"/>
                    <a:pt x="43" y="2160"/>
                  </a:cubicBezTo>
                  <a:cubicBezTo>
                    <a:pt x="30" y="2173"/>
                    <a:pt x="17" y="2190"/>
                    <a:pt x="9" y="2212"/>
                  </a:cubicBezTo>
                  <a:cubicBezTo>
                    <a:pt x="0" y="2260"/>
                    <a:pt x="48" y="2303"/>
                    <a:pt x="95" y="2325"/>
                  </a:cubicBezTo>
                  <a:cubicBezTo>
                    <a:pt x="139" y="2342"/>
                    <a:pt x="195" y="2359"/>
                    <a:pt x="217" y="2407"/>
                  </a:cubicBezTo>
                  <a:cubicBezTo>
                    <a:pt x="243" y="2455"/>
                    <a:pt x="247" y="2541"/>
                    <a:pt x="247" y="2593"/>
                  </a:cubicBezTo>
                  <a:cubicBezTo>
                    <a:pt x="247" y="2706"/>
                    <a:pt x="264" y="2763"/>
                    <a:pt x="282" y="2888"/>
                  </a:cubicBezTo>
                  <a:cubicBezTo>
                    <a:pt x="304" y="3018"/>
                    <a:pt x="369" y="3109"/>
                    <a:pt x="369" y="3248"/>
                  </a:cubicBezTo>
                  <a:cubicBezTo>
                    <a:pt x="369" y="3404"/>
                    <a:pt x="386" y="3543"/>
                    <a:pt x="529" y="3604"/>
                  </a:cubicBezTo>
                  <a:cubicBezTo>
                    <a:pt x="611" y="3634"/>
                    <a:pt x="824" y="3625"/>
                    <a:pt x="906" y="3604"/>
                  </a:cubicBezTo>
                  <a:cubicBezTo>
                    <a:pt x="1132" y="3534"/>
                    <a:pt x="1205" y="3560"/>
                    <a:pt x="1396" y="3426"/>
                  </a:cubicBezTo>
                  <a:cubicBezTo>
                    <a:pt x="1396" y="3625"/>
                    <a:pt x="1396" y="3820"/>
                    <a:pt x="1396" y="4020"/>
                  </a:cubicBezTo>
                  <a:cubicBezTo>
                    <a:pt x="1734" y="3786"/>
                    <a:pt x="2072" y="3552"/>
                    <a:pt x="2406" y="3313"/>
                  </a:cubicBezTo>
                  <a:cubicBezTo>
                    <a:pt x="2428" y="3300"/>
                    <a:pt x="2445" y="3287"/>
                    <a:pt x="2458" y="3266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31;p36"/>
            <p:cNvSpPr/>
            <p:nvPr/>
          </p:nvSpPr>
          <p:spPr>
            <a:xfrm>
              <a:off x="4968501" y="4656357"/>
              <a:ext cx="111807" cy="87117"/>
            </a:xfrm>
            <a:custGeom>
              <a:avLst/>
              <a:gdLst/>
              <a:ahLst/>
              <a:cxnLst/>
              <a:rect l="l" t="t" r="r" b="b"/>
              <a:pathLst>
                <a:path w="1037" h="808" extrusionOk="0">
                  <a:moveTo>
                    <a:pt x="26" y="807"/>
                  </a:moveTo>
                  <a:lnTo>
                    <a:pt x="889" y="807"/>
                  </a:lnTo>
                  <a:cubicBezTo>
                    <a:pt x="941" y="530"/>
                    <a:pt x="989" y="261"/>
                    <a:pt x="1036" y="1"/>
                  </a:cubicBezTo>
                  <a:lnTo>
                    <a:pt x="0" y="1"/>
                  </a:lnTo>
                  <a:cubicBezTo>
                    <a:pt x="13" y="499"/>
                    <a:pt x="26" y="807"/>
                    <a:pt x="26" y="807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32;p36"/>
            <p:cNvSpPr/>
            <p:nvPr/>
          </p:nvSpPr>
          <p:spPr>
            <a:xfrm>
              <a:off x="4960091" y="3252574"/>
              <a:ext cx="495098" cy="1403892"/>
            </a:xfrm>
            <a:custGeom>
              <a:avLst/>
              <a:gdLst/>
              <a:ahLst/>
              <a:cxnLst/>
              <a:rect l="l" t="t" r="r" b="b"/>
              <a:pathLst>
                <a:path w="4592" h="13021" extrusionOk="0">
                  <a:moveTo>
                    <a:pt x="3993" y="1"/>
                  </a:moveTo>
                  <a:lnTo>
                    <a:pt x="746" y="478"/>
                  </a:lnTo>
                  <a:cubicBezTo>
                    <a:pt x="746" y="478"/>
                    <a:pt x="590" y="4284"/>
                    <a:pt x="247" y="6773"/>
                  </a:cubicBezTo>
                  <a:cubicBezTo>
                    <a:pt x="0" y="8616"/>
                    <a:pt x="39" y="11594"/>
                    <a:pt x="78" y="13021"/>
                  </a:cubicBezTo>
                  <a:lnTo>
                    <a:pt x="1114" y="13021"/>
                  </a:lnTo>
                  <a:cubicBezTo>
                    <a:pt x="1587" y="10389"/>
                    <a:pt x="1756" y="8772"/>
                    <a:pt x="1682" y="7970"/>
                  </a:cubicBezTo>
                  <a:cubicBezTo>
                    <a:pt x="1682" y="7970"/>
                    <a:pt x="3924" y="3270"/>
                    <a:pt x="4193" y="2390"/>
                  </a:cubicBezTo>
                  <a:cubicBezTo>
                    <a:pt x="4592" y="1093"/>
                    <a:pt x="3993" y="1"/>
                    <a:pt x="3993" y="1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33;p36"/>
            <p:cNvSpPr/>
            <p:nvPr/>
          </p:nvSpPr>
          <p:spPr>
            <a:xfrm>
              <a:off x="5148017" y="2426153"/>
              <a:ext cx="139839" cy="155688"/>
            </a:xfrm>
            <a:custGeom>
              <a:avLst/>
              <a:gdLst/>
              <a:ahLst/>
              <a:cxnLst/>
              <a:rect l="l" t="t" r="r" b="b"/>
              <a:pathLst>
                <a:path w="1297" h="1444" extrusionOk="0">
                  <a:moveTo>
                    <a:pt x="1296" y="512"/>
                  </a:moveTo>
                  <a:lnTo>
                    <a:pt x="1296" y="0"/>
                  </a:lnTo>
                  <a:cubicBezTo>
                    <a:pt x="1296" y="0"/>
                    <a:pt x="260" y="551"/>
                    <a:pt x="0" y="989"/>
                  </a:cubicBezTo>
                  <a:lnTo>
                    <a:pt x="26" y="14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34;p36"/>
            <p:cNvSpPr/>
            <p:nvPr/>
          </p:nvSpPr>
          <p:spPr>
            <a:xfrm>
              <a:off x="4984781" y="2481247"/>
              <a:ext cx="472780" cy="840114"/>
            </a:xfrm>
            <a:custGeom>
              <a:avLst/>
              <a:gdLst/>
              <a:ahLst/>
              <a:cxnLst/>
              <a:rect l="l" t="t" r="r" b="b"/>
              <a:pathLst>
                <a:path w="4385" h="7792" extrusionOk="0">
                  <a:moveTo>
                    <a:pt x="2810" y="1"/>
                  </a:moveTo>
                  <a:cubicBezTo>
                    <a:pt x="2810" y="1"/>
                    <a:pt x="1315" y="655"/>
                    <a:pt x="656" y="2273"/>
                  </a:cubicBezTo>
                  <a:cubicBezTo>
                    <a:pt x="1" y="3885"/>
                    <a:pt x="517" y="7632"/>
                    <a:pt x="517" y="7632"/>
                  </a:cubicBezTo>
                  <a:cubicBezTo>
                    <a:pt x="517" y="7632"/>
                    <a:pt x="3010" y="7792"/>
                    <a:pt x="3764" y="7155"/>
                  </a:cubicBezTo>
                  <a:cubicBezTo>
                    <a:pt x="3764" y="7155"/>
                    <a:pt x="4384" y="417"/>
                    <a:pt x="2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35;p36"/>
            <p:cNvSpPr/>
            <p:nvPr/>
          </p:nvSpPr>
          <p:spPr>
            <a:xfrm>
              <a:off x="5011520" y="2081137"/>
              <a:ext cx="372186" cy="348790"/>
            </a:xfrm>
            <a:custGeom>
              <a:avLst/>
              <a:gdLst/>
              <a:ahLst/>
              <a:cxnLst/>
              <a:rect l="l" t="t" r="r" b="b"/>
              <a:pathLst>
                <a:path w="3452" h="3235" extrusionOk="0">
                  <a:moveTo>
                    <a:pt x="317" y="1167"/>
                  </a:moveTo>
                  <a:cubicBezTo>
                    <a:pt x="0" y="768"/>
                    <a:pt x="863" y="0"/>
                    <a:pt x="1665" y="48"/>
                  </a:cubicBezTo>
                  <a:cubicBezTo>
                    <a:pt x="2467" y="96"/>
                    <a:pt x="3451" y="343"/>
                    <a:pt x="3404" y="1505"/>
                  </a:cubicBezTo>
                  <a:cubicBezTo>
                    <a:pt x="3356" y="2667"/>
                    <a:pt x="2441" y="3235"/>
                    <a:pt x="2441" y="3235"/>
                  </a:cubicBezTo>
                  <a:cubicBezTo>
                    <a:pt x="2441" y="3235"/>
                    <a:pt x="2177" y="3009"/>
                    <a:pt x="2255" y="2298"/>
                  </a:cubicBezTo>
                  <a:cubicBezTo>
                    <a:pt x="2333" y="1583"/>
                    <a:pt x="1999" y="1752"/>
                    <a:pt x="1856" y="1925"/>
                  </a:cubicBezTo>
                  <a:cubicBezTo>
                    <a:pt x="1713" y="2094"/>
                    <a:pt x="1435" y="1444"/>
                    <a:pt x="1140" y="1336"/>
                  </a:cubicBezTo>
                  <a:cubicBezTo>
                    <a:pt x="845" y="1227"/>
                    <a:pt x="568" y="1474"/>
                    <a:pt x="317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36;p36"/>
            <p:cNvSpPr/>
            <p:nvPr/>
          </p:nvSpPr>
          <p:spPr>
            <a:xfrm>
              <a:off x="4896479" y="1980112"/>
              <a:ext cx="566150" cy="347927"/>
            </a:xfrm>
            <a:custGeom>
              <a:avLst/>
              <a:gdLst/>
              <a:ahLst/>
              <a:cxnLst/>
              <a:rect l="l" t="t" r="r" b="b"/>
              <a:pathLst>
                <a:path w="5251" h="3227" extrusionOk="0">
                  <a:moveTo>
                    <a:pt x="4297" y="3227"/>
                  </a:moveTo>
                  <a:cubicBezTo>
                    <a:pt x="4297" y="3227"/>
                    <a:pt x="5251" y="1709"/>
                    <a:pt x="3812" y="855"/>
                  </a:cubicBezTo>
                  <a:cubicBezTo>
                    <a:pt x="2372" y="1"/>
                    <a:pt x="1631" y="1289"/>
                    <a:pt x="1631" y="1289"/>
                  </a:cubicBezTo>
                  <a:cubicBezTo>
                    <a:pt x="1631" y="1289"/>
                    <a:pt x="343" y="981"/>
                    <a:pt x="174" y="1132"/>
                  </a:cubicBezTo>
                  <a:cubicBezTo>
                    <a:pt x="0" y="1289"/>
                    <a:pt x="4297" y="3227"/>
                    <a:pt x="4297" y="32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37;p36"/>
            <p:cNvSpPr/>
            <p:nvPr/>
          </p:nvSpPr>
          <p:spPr>
            <a:xfrm>
              <a:off x="5048825" y="2242863"/>
              <a:ext cx="72130" cy="29973"/>
            </a:xfrm>
            <a:custGeom>
              <a:avLst/>
              <a:gdLst/>
              <a:ahLst/>
              <a:cxnLst/>
              <a:rect l="l" t="t" r="r" b="b"/>
              <a:pathLst>
                <a:path w="669" h="278" extrusionOk="0">
                  <a:moveTo>
                    <a:pt x="75" y="57"/>
                  </a:moveTo>
                  <a:cubicBezTo>
                    <a:pt x="75" y="57"/>
                    <a:pt x="239" y="0"/>
                    <a:pt x="369" y="31"/>
                  </a:cubicBezTo>
                  <a:cubicBezTo>
                    <a:pt x="504" y="57"/>
                    <a:pt x="669" y="170"/>
                    <a:pt x="656" y="213"/>
                  </a:cubicBezTo>
                  <a:cubicBezTo>
                    <a:pt x="647" y="261"/>
                    <a:pt x="565" y="278"/>
                    <a:pt x="452" y="213"/>
                  </a:cubicBezTo>
                  <a:cubicBezTo>
                    <a:pt x="343" y="152"/>
                    <a:pt x="53" y="252"/>
                    <a:pt x="27" y="191"/>
                  </a:cubicBezTo>
                  <a:cubicBezTo>
                    <a:pt x="1" y="126"/>
                    <a:pt x="1" y="79"/>
                    <a:pt x="75" y="57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38;p36"/>
            <p:cNvSpPr/>
            <p:nvPr/>
          </p:nvSpPr>
          <p:spPr>
            <a:xfrm>
              <a:off x="5058636" y="2270896"/>
              <a:ext cx="39461" cy="15526"/>
            </a:xfrm>
            <a:custGeom>
              <a:avLst/>
              <a:gdLst/>
              <a:ahLst/>
              <a:cxnLst/>
              <a:rect l="l" t="t" r="r" b="b"/>
              <a:pathLst>
                <a:path w="366" h="144" extrusionOk="0">
                  <a:moveTo>
                    <a:pt x="348" y="144"/>
                  </a:moveTo>
                  <a:cubicBezTo>
                    <a:pt x="343" y="144"/>
                    <a:pt x="339" y="144"/>
                    <a:pt x="339" y="144"/>
                  </a:cubicBezTo>
                  <a:cubicBezTo>
                    <a:pt x="157" y="35"/>
                    <a:pt x="31" y="113"/>
                    <a:pt x="27" y="113"/>
                  </a:cubicBezTo>
                  <a:cubicBezTo>
                    <a:pt x="18" y="122"/>
                    <a:pt x="10" y="118"/>
                    <a:pt x="5" y="109"/>
                  </a:cubicBezTo>
                  <a:cubicBezTo>
                    <a:pt x="1" y="105"/>
                    <a:pt x="1" y="92"/>
                    <a:pt x="10" y="87"/>
                  </a:cubicBezTo>
                  <a:cubicBezTo>
                    <a:pt x="14" y="87"/>
                    <a:pt x="153" y="1"/>
                    <a:pt x="352" y="118"/>
                  </a:cubicBezTo>
                  <a:cubicBezTo>
                    <a:pt x="361" y="122"/>
                    <a:pt x="365" y="131"/>
                    <a:pt x="361" y="135"/>
                  </a:cubicBezTo>
                  <a:cubicBezTo>
                    <a:pt x="356" y="144"/>
                    <a:pt x="352" y="144"/>
                    <a:pt x="348" y="144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39;p36"/>
            <p:cNvSpPr/>
            <p:nvPr/>
          </p:nvSpPr>
          <p:spPr>
            <a:xfrm>
              <a:off x="5067046" y="2278443"/>
              <a:ext cx="18868" cy="18329"/>
            </a:xfrm>
            <a:custGeom>
              <a:avLst/>
              <a:gdLst/>
              <a:ahLst/>
              <a:cxnLst/>
              <a:rect l="l" t="t" r="r" b="b"/>
              <a:pathLst>
                <a:path w="175" h="170" extrusionOk="0">
                  <a:moveTo>
                    <a:pt x="174" y="87"/>
                  </a:moveTo>
                  <a:cubicBezTo>
                    <a:pt x="174" y="134"/>
                    <a:pt x="135" y="169"/>
                    <a:pt x="88" y="169"/>
                  </a:cubicBezTo>
                  <a:cubicBezTo>
                    <a:pt x="40" y="169"/>
                    <a:pt x="1" y="134"/>
                    <a:pt x="1" y="87"/>
                  </a:cubicBezTo>
                  <a:cubicBezTo>
                    <a:pt x="1" y="39"/>
                    <a:pt x="40" y="0"/>
                    <a:pt x="88" y="0"/>
                  </a:cubicBezTo>
                  <a:cubicBezTo>
                    <a:pt x="135" y="0"/>
                    <a:pt x="174" y="39"/>
                    <a:pt x="174" y="87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40;p36"/>
            <p:cNvSpPr/>
            <p:nvPr/>
          </p:nvSpPr>
          <p:spPr>
            <a:xfrm>
              <a:off x="5067046" y="2283079"/>
              <a:ext cx="8518" cy="4744"/>
            </a:xfrm>
            <a:custGeom>
              <a:avLst/>
              <a:gdLst/>
              <a:ahLst/>
              <a:cxnLst/>
              <a:rect l="l" t="t" r="r" b="b"/>
              <a:pathLst>
                <a:path w="79" h="44" extrusionOk="0">
                  <a:moveTo>
                    <a:pt x="79" y="22"/>
                  </a:moveTo>
                  <a:cubicBezTo>
                    <a:pt x="79" y="35"/>
                    <a:pt x="62" y="44"/>
                    <a:pt x="40" y="44"/>
                  </a:cubicBezTo>
                  <a:cubicBezTo>
                    <a:pt x="18" y="44"/>
                    <a:pt x="1" y="35"/>
                    <a:pt x="1" y="22"/>
                  </a:cubicBezTo>
                  <a:cubicBezTo>
                    <a:pt x="1" y="13"/>
                    <a:pt x="18" y="0"/>
                    <a:pt x="40" y="0"/>
                  </a:cubicBezTo>
                  <a:cubicBezTo>
                    <a:pt x="62" y="0"/>
                    <a:pt x="79" y="13"/>
                    <a:pt x="79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41;p36"/>
            <p:cNvSpPr/>
            <p:nvPr/>
          </p:nvSpPr>
          <p:spPr>
            <a:xfrm>
              <a:off x="5037612" y="2378390"/>
              <a:ext cx="28679" cy="21671"/>
            </a:xfrm>
            <a:custGeom>
              <a:avLst/>
              <a:gdLst/>
              <a:ahLst/>
              <a:cxnLst/>
              <a:rect l="l" t="t" r="r" b="b"/>
              <a:pathLst>
                <a:path w="266" h="201" extrusionOk="0">
                  <a:moveTo>
                    <a:pt x="49" y="174"/>
                  </a:moveTo>
                  <a:cubicBezTo>
                    <a:pt x="22" y="174"/>
                    <a:pt x="5" y="170"/>
                    <a:pt x="5" y="166"/>
                  </a:cubicBezTo>
                  <a:cubicBezTo>
                    <a:pt x="1" y="166"/>
                    <a:pt x="1" y="161"/>
                    <a:pt x="1" y="157"/>
                  </a:cubicBezTo>
                  <a:cubicBezTo>
                    <a:pt x="1" y="153"/>
                    <a:pt x="9" y="153"/>
                    <a:pt x="9" y="153"/>
                  </a:cubicBezTo>
                  <a:cubicBezTo>
                    <a:pt x="18" y="157"/>
                    <a:pt x="131" y="200"/>
                    <a:pt x="248" y="5"/>
                  </a:cubicBezTo>
                  <a:cubicBezTo>
                    <a:pt x="252" y="1"/>
                    <a:pt x="257" y="1"/>
                    <a:pt x="261" y="5"/>
                  </a:cubicBezTo>
                  <a:cubicBezTo>
                    <a:pt x="265" y="5"/>
                    <a:pt x="265" y="10"/>
                    <a:pt x="261" y="14"/>
                  </a:cubicBezTo>
                  <a:cubicBezTo>
                    <a:pt x="179" y="148"/>
                    <a:pt x="96" y="174"/>
                    <a:pt x="49" y="174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42;p36"/>
            <p:cNvSpPr/>
            <p:nvPr/>
          </p:nvSpPr>
          <p:spPr>
            <a:xfrm>
              <a:off x="4335504" y="2730845"/>
              <a:ext cx="684533" cy="525610"/>
            </a:xfrm>
            <a:custGeom>
              <a:avLst/>
              <a:gdLst/>
              <a:ahLst/>
              <a:cxnLst/>
              <a:rect l="l" t="t" r="r" b="b"/>
              <a:pathLst>
                <a:path w="6349" h="4875" extrusionOk="0">
                  <a:moveTo>
                    <a:pt x="6348" y="4874"/>
                  </a:moveTo>
                  <a:lnTo>
                    <a:pt x="1" y="4874"/>
                  </a:lnTo>
                  <a:lnTo>
                    <a:pt x="1" y="1"/>
                  </a:lnTo>
                  <a:lnTo>
                    <a:pt x="6348" y="1"/>
                  </a:lnTo>
                  <a:close/>
                </a:path>
              </a:pathLst>
            </a:custGeom>
            <a:solidFill>
              <a:srgbClr val="E39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43;p36"/>
            <p:cNvSpPr/>
            <p:nvPr/>
          </p:nvSpPr>
          <p:spPr>
            <a:xfrm>
              <a:off x="4335504" y="2730845"/>
              <a:ext cx="257253" cy="525610"/>
            </a:xfrm>
            <a:custGeom>
              <a:avLst/>
              <a:gdLst/>
              <a:ahLst/>
              <a:cxnLst/>
              <a:rect l="l" t="t" r="r" b="b"/>
              <a:pathLst>
                <a:path w="2386" h="4875" extrusionOk="0">
                  <a:moveTo>
                    <a:pt x="2385" y="4874"/>
                  </a:moveTo>
                  <a:lnTo>
                    <a:pt x="1" y="4874"/>
                  </a:lnTo>
                  <a:lnTo>
                    <a:pt x="1" y="1"/>
                  </a:lnTo>
                  <a:lnTo>
                    <a:pt x="23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44;p36"/>
            <p:cNvSpPr/>
            <p:nvPr/>
          </p:nvSpPr>
          <p:spPr>
            <a:xfrm>
              <a:off x="4890872" y="3185296"/>
              <a:ext cx="98761" cy="22965"/>
            </a:xfrm>
            <a:custGeom>
              <a:avLst/>
              <a:gdLst/>
              <a:ahLst/>
              <a:cxnLst/>
              <a:rect l="l" t="t" r="r" b="b"/>
              <a:pathLst>
                <a:path w="916" h="213" extrusionOk="0">
                  <a:moveTo>
                    <a:pt x="915" y="213"/>
                  </a:moveTo>
                  <a:lnTo>
                    <a:pt x="0" y="213"/>
                  </a:lnTo>
                  <a:lnTo>
                    <a:pt x="0" y="0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45;p36"/>
            <p:cNvSpPr/>
            <p:nvPr/>
          </p:nvSpPr>
          <p:spPr>
            <a:xfrm>
              <a:off x="4635129" y="3185296"/>
              <a:ext cx="98761" cy="43558"/>
            </a:xfrm>
            <a:custGeom>
              <a:avLst/>
              <a:gdLst/>
              <a:ahLst/>
              <a:cxnLst/>
              <a:rect l="l" t="t" r="r" b="b"/>
              <a:pathLst>
                <a:path w="916" h="404" extrusionOk="0">
                  <a:moveTo>
                    <a:pt x="916" y="404"/>
                  </a:moveTo>
                  <a:lnTo>
                    <a:pt x="1" y="404"/>
                  </a:lnTo>
                  <a:lnTo>
                    <a:pt x="1" y="0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46;p36"/>
            <p:cNvSpPr/>
            <p:nvPr/>
          </p:nvSpPr>
          <p:spPr>
            <a:xfrm>
              <a:off x="4890872" y="3217533"/>
              <a:ext cx="98761" cy="22965"/>
            </a:xfrm>
            <a:custGeom>
              <a:avLst/>
              <a:gdLst/>
              <a:ahLst/>
              <a:cxnLst/>
              <a:rect l="l" t="t" r="r" b="b"/>
              <a:pathLst>
                <a:path w="916" h="213" extrusionOk="0">
                  <a:moveTo>
                    <a:pt x="915" y="213"/>
                  </a:moveTo>
                  <a:lnTo>
                    <a:pt x="0" y="213"/>
                  </a:lnTo>
                  <a:lnTo>
                    <a:pt x="0" y="0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47;p36"/>
            <p:cNvSpPr/>
            <p:nvPr/>
          </p:nvSpPr>
          <p:spPr>
            <a:xfrm>
              <a:off x="4428550" y="2730845"/>
              <a:ext cx="47763" cy="110944"/>
            </a:xfrm>
            <a:custGeom>
              <a:avLst/>
              <a:gdLst/>
              <a:ahLst/>
              <a:cxnLst/>
              <a:rect l="l" t="t" r="r" b="b"/>
              <a:pathLst>
                <a:path w="443" h="1029" extrusionOk="0">
                  <a:moveTo>
                    <a:pt x="443" y="1029"/>
                  </a:moveTo>
                  <a:lnTo>
                    <a:pt x="0" y="1029"/>
                  </a:lnTo>
                  <a:lnTo>
                    <a:pt x="0" y="1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48;p36"/>
            <p:cNvSpPr/>
            <p:nvPr/>
          </p:nvSpPr>
          <p:spPr>
            <a:xfrm>
              <a:off x="4432324" y="3145080"/>
              <a:ext cx="47763" cy="110836"/>
            </a:xfrm>
            <a:custGeom>
              <a:avLst/>
              <a:gdLst/>
              <a:ahLst/>
              <a:cxnLst/>
              <a:rect l="l" t="t" r="r" b="b"/>
              <a:pathLst>
                <a:path w="443" h="1028" extrusionOk="0">
                  <a:moveTo>
                    <a:pt x="442" y="1028"/>
                  </a:moveTo>
                  <a:lnTo>
                    <a:pt x="0" y="1028"/>
                  </a:lnTo>
                  <a:lnTo>
                    <a:pt x="0" y="0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49;p36"/>
            <p:cNvSpPr/>
            <p:nvPr/>
          </p:nvSpPr>
          <p:spPr>
            <a:xfrm>
              <a:off x="4774968" y="2730845"/>
              <a:ext cx="79030" cy="110944"/>
            </a:xfrm>
            <a:custGeom>
              <a:avLst/>
              <a:gdLst/>
              <a:ahLst/>
              <a:cxnLst/>
              <a:rect l="l" t="t" r="r" b="b"/>
              <a:pathLst>
                <a:path w="733" h="1029" extrusionOk="0">
                  <a:moveTo>
                    <a:pt x="733" y="1029"/>
                  </a:moveTo>
                  <a:lnTo>
                    <a:pt x="0" y="1029"/>
                  </a:lnTo>
                  <a:lnTo>
                    <a:pt x="0" y="1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FDD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50;p36"/>
            <p:cNvSpPr/>
            <p:nvPr/>
          </p:nvSpPr>
          <p:spPr>
            <a:xfrm>
              <a:off x="4720197" y="2661195"/>
              <a:ext cx="615746" cy="540058"/>
            </a:xfrm>
            <a:custGeom>
              <a:avLst/>
              <a:gdLst/>
              <a:ahLst/>
              <a:cxnLst/>
              <a:rect l="l" t="t" r="r" b="b"/>
              <a:pathLst>
                <a:path w="5711" h="5009" extrusionOk="0">
                  <a:moveTo>
                    <a:pt x="3530" y="2949"/>
                  </a:moveTo>
                  <a:cubicBezTo>
                    <a:pt x="3560" y="2286"/>
                    <a:pt x="3634" y="1488"/>
                    <a:pt x="3669" y="1336"/>
                  </a:cubicBezTo>
                  <a:cubicBezTo>
                    <a:pt x="3773" y="872"/>
                    <a:pt x="3994" y="1"/>
                    <a:pt x="4614" y="18"/>
                  </a:cubicBezTo>
                  <a:cubicBezTo>
                    <a:pt x="5711" y="49"/>
                    <a:pt x="4978" y="4801"/>
                    <a:pt x="4380" y="4905"/>
                  </a:cubicBezTo>
                  <a:cubicBezTo>
                    <a:pt x="3786" y="5009"/>
                    <a:pt x="1" y="4905"/>
                    <a:pt x="1" y="4905"/>
                  </a:cubicBezTo>
                  <a:lnTo>
                    <a:pt x="1" y="4441"/>
                  </a:lnTo>
                  <a:cubicBezTo>
                    <a:pt x="1" y="4441"/>
                    <a:pt x="2182" y="3933"/>
                    <a:pt x="3569" y="3873"/>
                  </a:cubicBezTo>
                  <a:cubicBezTo>
                    <a:pt x="3504" y="3877"/>
                    <a:pt x="3504" y="3452"/>
                    <a:pt x="3530" y="2949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51;p36"/>
            <p:cNvSpPr/>
            <p:nvPr/>
          </p:nvSpPr>
          <p:spPr>
            <a:xfrm>
              <a:off x="5076426" y="2630898"/>
              <a:ext cx="262859" cy="346418"/>
            </a:xfrm>
            <a:custGeom>
              <a:avLst/>
              <a:gdLst/>
              <a:ahLst/>
              <a:cxnLst/>
              <a:rect l="l" t="t" r="r" b="b"/>
              <a:pathLst>
                <a:path w="2438" h="3213" extrusionOk="0">
                  <a:moveTo>
                    <a:pt x="1" y="2931"/>
                  </a:moveTo>
                  <a:cubicBezTo>
                    <a:pt x="1" y="2931"/>
                    <a:pt x="70" y="182"/>
                    <a:pt x="1254" y="91"/>
                  </a:cubicBezTo>
                  <a:cubicBezTo>
                    <a:pt x="2437" y="0"/>
                    <a:pt x="1960" y="3213"/>
                    <a:pt x="1960" y="32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52;p36"/>
            <p:cNvSpPr/>
            <p:nvPr/>
          </p:nvSpPr>
          <p:spPr>
            <a:xfrm>
              <a:off x="4550492" y="3110470"/>
              <a:ext cx="191807" cy="99192"/>
            </a:xfrm>
            <a:custGeom>
              <a:avLst/>
              <a:gdLst/>
              <a:ahLst/>
              <a:cxnLst/>
              <a:rect l="l" t="t" r="r" b="b"/>
              <a:pathLst>
                <a:path w="1779" h="920" extrusionOk="0">
                  <a:moveTo>
                    <a:pt x="1571" y="265"/>
                  </a:moveTo>
                  <a:cubicBezTo>
                    <a:pt x="1571" y="265"/>
                    <a:pt x="1293" y="1"/>
                    <a:pt x="1176" y="1"/>
                  </a:cubicBezTo>
                  <a:cubicBezTo>
                    <a:pt x="1059" y="5"/>
                    <a:pt x="846" y="40"/>
                    <a:pt x="803" y="44"/>
                  </a:cubicBezTo>
                  <a:cubicBezTo>
                    <a:pt x="760" y="48"/>
                    <a:pt x="599" y="48"/>
                    <a:pt x="599" y="105"/>
                  </a:cubicBezTo>
                  <a:cubicBezTo>
                    <a:pt x="604" y="157"/>
                    <a:pt x="773" y="209"/>
                    <a:pt x="842" y="183"/>
                  </a:cubicBezTo>
                  <a:cubicBezTo>
                    <a:pt x="907" y="161"/>
                    <a:pt x="998" y="178"/>
                    <a:pt x="998" y="178"/>
                  </a:cubicBezTo>
                  <a:cubicBezTo>
                    <a:pt x="998" y="178"/>
                    <a:pt x="751" y="269"/>
                    <a:pt x="591" y="291"/>
                  </a:cubicBezTo>
                  <a:cubicBezTo>
                    <a:pt x="435" y="313"/>
                    <a:pt x="49" y="412"/>
                    <a:pt x="53" y="477"/>
                  </a:cubicBezTo>
                  <a:cubicBezTo>
                    <a:pt x="57" y="543"/>
                    <a:pt x="682" y="477"/>
                    <a:pt x="682" y="477"/>
                  </a:cubicBezTo>
                  <a:cubicBezTo>
                    <a:pt x="682" y="477"/>
                    <a:pt x="1" y="569"/>
                    <a:pt x="14" y="655"/>
                  </a:cubicBezTo>
                  <a:cubicBezTo>
                    <a:pt x="27" y="738"/>
                    <a:pt x="291" y="690"/>
                    <a:pt x="365" y="686"/>
                  </a:cubicBezTo>
                  <a:cubicBezTo>
                    <a:pt x="443" y="681"/>
                    <a:pt x="591" y="664"/>
                    <a:pt x="591" y="664"/>
                  </a:cubicBezTo>
                  <a:cubicBezTo>
                    <a:pt x="591" y="664"/>
                    <a:pt x="131" y="716"/>
                    <a:pt x="131" y="764"/>
                  </a:cubicBezTo>
                  <a:cubicBezTo>
                    <a:pt x="131" y="816"/>
                    <a:pt x="218" y="820"/>
                    <a:pt x="378" y="816"/>
                  </a:cubicBezTo>
                  <a:cubicBezTo>
                    <a:pt x="543" y="807"/>
                    <a:pt x="630" y="807"/>
                    <a:pt x="630" y="807"/>
                  </a:cubicBezTo>
                  <a:cubicBezTo>
                    <a:pt x="630" y="807"/>
                    <a:pt x="383" y="820"/>
                    <a:pt x="391" y="872"/>
                  </a:cubicBezTo>
                  <a:cubicBezTo>
                    <a:pt x="400" y="920"/>
                    <a:pt x="664" y="911"/>
                    <a:pt x="825" y="911"/>
                  </a:cubicBezTo>
                  <a:cubicBezTo>
                    <a:pt x="985" y="911"/>
                    <a:pt x="1063" y="907"/>
                    <a:pt x="1141" y="902"/>
                  </a:cubicBezTo>
                  <a:cubicBezTo>
                    <a:pt x="1224" y="902"/>
                    <a:pt x="1640" y="742"/>
                    <a:pt x="1709" y="742"/>
                  </a:cubicBezTo>
                  <a:cubicBezTo>
                    <a:pt x="1779" y="742"/>
                    <a:pt x="1636" y="295"/>
                    <a:pt x="1571" y="265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53;p36"/>
            <p:cNvSpPr/>
            <p:nvPr/>
          </p:nvSpPr>
          <p:spPr>
            <a:xfrm>
              <a:off x="4803863" y="4697543"/>
              <a:ext cx="268034" cy="126254"/>
            </a:xfrm>
            <a:custGeom>
              <a:avLst/>
              <a:gdLst/>
              <a:ahLst/>
              <a:cxnLst/>
              <a:rect l="l" t="t" r="r" b="b"/>
              <a:pathLst>
                <a:path w="2486" h="1171" extrusionOk="0">
                  <a:moveTo>
                    <a:pt x="1332" y="44"/>
                  </a:moveTo>
                  <a:lnTo>
                    <a:pt x="1228" y="391"/>
                  </a:lnTo>
                  <a:cubicBezTo>
                    <a:pt x="1228" y="391"/>
                    <a:pt x="231" y="568"/>
                    <a:pt x="118" y="802"/>
                  </a:cubicBezTo>
                  <a:cubicBezTo>
                    <a:pt x="1" y="1032"/>
                    <a:pt x="27" y="1171"/>
                    <a:pt x="27" y="1171"/>
                  </a:cubicBezTo>
                  <a:lnTo>
                    <a:pt x="2485" y="1171"/>
                  </a:lnTo>
                  <a:lnTo>
                    <a:pt x="2485" y="200"/>
                  </a:lnTo>
                  <a:cubicBezTo>
                    <a:pt x="2485" y="200"/>
                    <a:pt x="2394" y="126"/>
                    <a:pt x="2299" y="269"/>
                  </a:cubicBezTo>
                  <a:cubicBezTo>
                    <a:pt x="2203" y="408"/>
                    <a:pt x="1818" y="473"/>
                    <a:pt x="1774" y="364"/>
                  </a:cubicBezTo>
                  <a:cubicBezTo>
                    <a:pt x="1731" y="256"/>
                    <a:pt x="1792" y="191"/>
                    <a:pt x="1735" y="122"/>
                  </a:cubicBezTo>
                  <a:cubicBezTo>
                    <a:pt x="1679" y="52"/>
                    <a:pt x="1410" y="0"/>
                    <a:pt x="1332" y="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54;p36"/>
            <p:cNvSpPr/>
            <p:nvPr/>
          </p:nvSpPr>
          <p:spPr>
            <a:xfrm>
              <a:off x="5454111" y="4600292"/>
              <a:ext cx="243668" cy="223506"/>
            </a:xfrm>
            <a:custGeom>
              <a:avLst/>
              <a:gdLst/>
              <a:ahLst/>
              <a:cxnLst/>
              <a:rect l="l" t="t" r="r" b="b"/>
              <a:pathLst>
                <a:path w="2260" h="2073" extrusionOk="0">
                  <a:moveTo>
                    <a:pt x="703" y="451"/>
                  </a:moveTo>
                  <a:lnTo>
                    <a:pt x="781" y="803"/>
                  </a:lnTo>
                  <a:cubicBezTo>
                    <a:pt x="781" y="803"/>
                    <a:pt x="1" y="1449"/>
                    <a:pt x="14" y="1704"/>
                  </a:cubicBezTo>
                  <a:cubicBezTo>
                    <a:pt x="27" y="1965"/>
                    <a:pt x="118" y="2073"/>
                    <a:pt x="118" y="2073"/>
                  </a:cubicBezTo>
                  <a:lnTo>
                    <a:pt x="2260" y="863"/>
                  </a:lnTo>
                  <a:lnTo>
                    <a:pt x="1779" y="18"/>
                  </a:lnTo>
                  <a:cubicBezTo>
                    <a:pt x="1779" y="18"/>
                    <a:pt x="1666" y="0"/>
                    <a:pt x="1653" y="170"/>
                  </a:cubicBezTo>
                  <a:cubicBezTo>
                    <a:pt x="1640" y="339"/>
                    <a:pt x="1336" y="586"/>
                    <a:pt x="1245" y="512"/>
                  </a:cubicBezTo>
                  <a:cubicBezTo>
                    <a:pt x="1150" y="438"/>
                    <a:pt x="1176" y="352"/>
                    <a:pt x="1089" y="317"/>
                  </a:cubicBezTo>
                  <a:cubicBezTo>
                    <a:pt x="1007" y="287"/>
                    <a:pt x="747" y="373"/>
                    <a:pt x="703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55;p36"/>
            <p:cNvSpPr/>
            <p:nvPr/>
          </p:nvSpPr>
          <p:spPr>
            <a:xfrm>
              <a:off x="3085035" y="3481147"/>
              <a:ext cx="518063" cy="1154294"/>
            </a:xfrm>
            <a:custGeom>
              <a:avLst/>
              <a:gdLst/>
              <a:ahLst/>
              <a:cxnLst/>
              <a:rect l="l" t="t" r="r" b="b"/>
              <a:pathLst>
                <a:path w="4805" h="10706" extrusionOk="0">
                  <a:moveTo>
                    <a:pt x="2593" y="5221"/>
                  </a:moveTo>
                  <a:lnTo>
                    <a:pt x="1969" y="1"/>
                  </a:lnTo>
                  <a:cubicBezTo>
                    <a:pt x="1969" y="1"/>
                    <a:pt x="4804" y="3729"/>
                    <a:pt x="4276" y="5277"/>
                  </a:cubicBezTo>
                  <a:cubicBezTo>
                    <a:pt x="3859" y="6491"/>
                    <a:pt x="1761" y="9474"/>
                    <a:pt x="872" y="10706"/>
                  </a:cubicBezTo>
                  <a:cubicBezTo>
                    <a:pt x="568" y="10602"/>
                    <a:pt x="252" y="10480"/>
                    <a:pt x="1" y="10276"/>
                  </a:cubicBezTo>
                  <a:cubicBezTo>
                    <a:pt x="629" y="8382"/>
                    <a:pt x="1453" y="6504"/>
                    <a:pt x="2593" y="5221"/>
                  </a:cubicBez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56;p36"/>
            <p:cNvSpPr/>
            <p:nvPr/>
          </p:nvSpPr>
          <p:spPr>
            <a:xfrm>
              <a:off x="3062609" y="4589079"/>
              <a:ext cx="116443" cy="104799"/>
            </a:xfrm>
            <a:custGeom>
              <a:avLst/>
              <a:gdLst/>
              <a:ahLst/>
              <a:cxnLst/>
              <a:rect l="l" t="t" r="r" b="b"/>
              <a:pathLst>
                <a:path w="1080" h="972" extrusionOk="0">
                  <a:moveTo>
                    <a:pt x="1080" y="430"/>
                  </a:moveTo>
                  <a:cubicBezTo>
                    <a:pt x="837" y="768"/>
                    <a:pt x="685" y="972"/>
                    <a:pt x="685" y="972"/>
                  </a:cubicBezTo>
                  <a:lnTo>
                    <a:pt x="0" y="655"/>
                  </a:lnTo>
                  <a:cubicBezTo>
                    <a:pt x="65" y="438"/>
                    <a:pt x="139" y="217"/>
                    <a:pt x="209" y="0"/>
                  </a:cubicBezTo>
                  <a:cubicBezTo>
                    <a:pt x="460" y="204"/>
                    <a:pt x="776" y="326"/>
                    <a:pt x="1080" y="430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57;p36"/>
            <p:cNvSpPr/>
            <p:nvPr/>
          </p:nvSpPr>
          <p:spPr>
            <a:xfrm>
              <a:off x="3349619" y="2092781"/>
              <a:ext cx="357307" cy="433426"/>
            </a:xfrm>
            <a:custGeom>
              <a:avLst/>
              <a:gdLst/>
              <a:ahLst/>
              <a:cxnLst/>
              <a:rect l="l" t="t" r="r" b="b"/>
              <a:pathLst>
                <a:path w="3314" h="4020" extrusionOk="0">
                  <a:moveTo>
                    <a:pt x="855" y="3266"/>
                  </a:moveTo>
                  <a:cubicBezTo>
                    <a:pt x="850" y="3266"/>
                    <a:pt x="846" y="3261"/>
                    <a:pt x="846" y="3257"/>
                  </a:cubicBezTo>
                  <a:cubicBezTo>
                    <a:pt x="829" y="3213"/>
                    <a:pt x="850" y="3170"/>
                    <a:pt x="855" y="3127"/>
                  </a:cubicBezTo>
                  <a:cubicBezTo>
                    <a:pt x="872" y="3001"/>
                    <a:pt x="751" y="2906"/>
                    <a:pt x="651" y="2819"/>
                  </a:cubicBezTo>
                  <a:cubicBezTo>
                    <a:pt x="408" y="2615"/>
                    <a:pt x="256" y="2320"/>
                    <a:pt x="152" y="2021"/>
                  </a:cubicBezTo>
                  <a:cubicBezTo>
                    <a:pt x="57" y="1752"/>
                    <a:pt x="1" y="1458"/>
                    <a:pt x="53" y="1176"/>
                  </a:cubicBezTo>
                  <a:cubicBezTo>
                    <a:pt x="109" y="881"/>
                    <a:pt x="287" y="612"/>
                    <a:pt x="525" y="426"/>
                  </a:cubicBezTo>
                  <a:cubicBezTo>
                    <a:pt x="759" y="235"/>
                    <a:pt x="1050" y="122"/>
                    <a:pt x="1349" y="74"/>
                  </a:cubicBezTo>
                  <a:cubicBezTo>
                    <a:pt x="1783" y="1"/>
                    <a:pt x="2268" y="79"/>
                    <a:pt x="2567" y="400"/>
                  </a:cubicBezTo>
                  <a:cubicBezTo>
                    <a:pt x="2793" y="638"/>
                    <a:pt x="2879" y="976"/>
                    <a:pt x="2905" y="1306"/>
                  </a:cubicBezTo>
                  <a:cubicBezTo>
                    <a:pt x="2923" y="1514"/>
                    <a:pt x="2918" y="1735"/>
                    <a:pt x="3036" y="1908"/>
                  </a:cubicBezTo>
                  <a:cubicBezTo>
                    <a:pt x="3096" y="2004"/>
                    <a:pt x="3192" y="2078"/>
                    <a:pt x="3270" y="2160"/>
                  </a:cubicBezTo>
                  <a:cubicBezTo>
                    <a:pt x="3283" y="2173"/>
                    <a:pt x="3296" y="2190"/>
                    <a:pt x="3300" y="2212"/>
                  </a:cubicBezTo>
                  <a:cubicBezTo>
                    <a:pt x="3313" y="2260"/>
                    <a:pt x="3265" y="2303"/>
                    <a:pt x="3218" y="2325"/>
                  </a:cubicBezTo>
                  <a:cubicBezTo>
                    <a:pt x="3174" y="2342"/>
                    <a:pt x="3118" y="2359"/>
                    <a:pt x="3096" y="2407"/>
                  </a:cubicBezTo>
                  <a:cubicBezTo>
                    <a:pt x="3070" y="2455"/>
                    <a:pt x="3066" y="2541"/>
                    <a:pt x="3066" y="2593"/>
                  </a:cubicBezTo>
                  <a:cubicBezTo>
                    <a:pt x="3066" y="2706"/>
                    <a:pt x="3049" y="2763"/>
                    <a:pt x="3027" y="2888"/>
                  </a:cubicBezTo>
                  <a:cubicBezTo>
                    <a:pt x="3010" y="3018"/>
                    <a:pt x="2944" y="3109"/>
                    <a:pt x="2944" y="3248"/>
                  </a:cubicBezTo>
                  <a:cubicBezTo>
                    <a:pt x="2940" y="3404"/>
                    <a:pt x="2927" y="3543"/>
                    <a:pt x="2784" y="3604"/>
                  </a:cubicBezTo>
                  <a:cubicBezTo>
                    <a:pt x="2702" y="3634"/>
                    <a:pt x="2489" y="3625"/>
                    <a:pt x="2407" y="3604"/>
                  </a:cubicBezTo>
                  <a:cubicBezTo>
                    <a:pt x="2181" y="3534"/>
                    <a:pt x="2108" y="3560"/>
                    <a:pt x="1917" y="3426"/>
                  </a:cubicBezTo>
                  <a:cubicBezTo>
                    <a:pt x="1917" y="3625"/>
                    <a:pt x="1917" y="3820"/>
                    <a:pt x="1917" y="4020"/>
                  </a:cubicBezTo>
                  <a:cubicBezTo>
                    <a:pt x="1579" y="3786"/>
                    <a:pt x="1241" y="3552"/>
                    <a:pt x="902" y="3313"/>
                  </a:cubicBezTo>
                  <a:cubicBezTo>
                    <a:pt x="885" y="3300"/>
                    <a:pt x="863" y="3287"/>
                    <a:pt x="855" y="3266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58;p36"/>
            <p:cNvSpPr/>
            <p:nvPr/>
          </p:nvSpPr>
          <p:spPr>
            <a:xfrm>
              <a:off x="3636630" y="4656357"/>
              <a:ext cx="111807" cy="87117"/>
            </a:xfrm>
            <a:custGeom>
              <a:avLst/>
              <a:gdLst/>
              <a:ahLst/>
              <a:cxnLst/>
              <a:rect l="l" t="t" r="r" b="b"/>
              <a:pathLst>
                <a:path w="1037" h="808" extrusionOk="0">
                  <a:moveTo>
                    <a:pt x="1011" y="807"/>
                  </a:moveTo>
                  <a:lnTo>
                    <a:pt x="148" y="807"/>
                  </a:lnTo>
                  <a:cubicBezTo>
                    <a:pt x="96" y="530"/>
                    <a:pt x="48" y="261"/>
                    <a:pt x="1" y="1"/>
                  </a:cubicBezTo>
                  <a:lnTo>
                    <a:pt x="1037" y="1"/>
                  </a:lnTo>
                  <a:cubicBezTo>
                    <a:pt x="1024" y="499"/>
                    <a:pt x="1011" y="807"/>
                    <a:pt x="1011" y="807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59;p36"/>
            <p:cNvSpPr/>
            <p:nvPr/>
          </p:nvSpPr>
          <p:spPr>
            <a:xfrm>
              <a:off x="3261748" y="3252574"/>
              <a:ext cx="495098" cy="1403892"/>
            </a:xfrm>
            <a:custGeom>
              <a:avLst/>
              <a:gdLst/>
              <a:ahLst/>
              <a:cxnLst/>
              <a:rect l="l" t="t" r="r" b="b"/>
              <a:pathLst>
                <a:path w="4592" h="13021" extrusionOk="0">
                  <a:moveTo>
                    <a:pt x="594" y="1"/>
                  </a:moveTo>
                  <a:lnTo>
                    <a:pt x="3846" y="478"/>
                  </a:lnTo>
                  <a:cubicBezTo>
                    <a:pt x="3846" y="478"/>
                    <a:pt x="4002" y="4284"/>
                    <a:pt x="4340" y="6773"/>
                  </a:cubicBezTo>
                  <a:cubicBezTo>
                    <a:pt x="4592" y="8616"/>
                    <a:pt x="4553" y="11594"/>
                    <a:pt x="4514" y="13021"/>
                  </a:cubicBezTo>
                  <a:lnTo>
                    <a:pt x="3478" y="13021"/>
                  </a:lnTo>
                  <a:cubicBezTo>
                    <a:pt x="3005" y="10389"/>
                    <a:pt x="2836" y="8772"/>
                    <a:pt x="2910" y="7970"/>
                  </a:cubicBezTo>
                  <a:cubicBezTo>
                    <a:pt x="2910" y="7970"/>
                    <a:pt x="668" y="3270"/>
                    <a:pt x="395" y="2390"/>
                  </a:cubicBezTo>
                  <a:cubicBezTo>
                    <a:pt x="0" y="1093"/>
                    <a:pt x="594" y="1"/>
                    <a:pt x="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60;p36"/>
            <p:cNvSpPr/>
            <p:nvPr/>
          </p:nvSpPr>
          <p:spPr>
            <a:xfrm>
              <a:off x="3429081" y="2426153"/>
              <a:ext cx="139839" cy="155688"/>
            </a:xfrm>
            <a:custGeom>
              <a:avLst/>
              <a:gdLst/>
              <a:ahLst/>
              <a:cxnLst/>
              <a:rect l="l" t="t" r="r" b="b"/>
              <a:pathLst>
                <a:path w="1297" h="1444" extrusionOk="0">
                  <a:moveTo>
                    <a:pt x="1" y="512"/>
                  </a:moveTo>
                  <a:lnTo>
                    <a:pt x="1" y="0"/>
                  </a:lnTo>
                  <a:cubicBezTo>
                    <a:pt x="1" y="0"/>
                    <a:pt x="1037" y="551"/>
                    <a:pt x="1297" y="989"/>
                  </a:cubicBezTo>
                  <a:lnTo>
                    <a:pt x="1271" y="1444"/>
                  </a:ln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61;p36"/>
            <p:cNvSpPr/>
            <p:nvPr/>
          </p:nvSpPr>
          <p:spPr>
            <a:xfrm>
              <a:off x="3259376" y="2481247"/>
              <a:ext cx="472780" cy="840114"/>
            </a:xfrm>
            <a:custGeom>
              <a:avLst/>
              <a:gdLst/>
              <a:ahLst/>
              <a:cxnLst/>
              <a:rect l="l" t="t" r="r" b="b"/>
              <a:pathLst>
                <a:path w="4385" h="7792" extrusionOk="0">
                  <a:moveTo>
                    <a:pt x="1575" y="1"/>
                  </a:moveTo>
                  <a:cubicBezTo>
                    <a:pt x="1575" y="1"/>
                    <a:pt x="3070" y="655"/>
                    <a:pt x="3725" y="2273"/>
                  </a:cubicBezTo>
                  <a:cubicBezTo>
                    <a:pt x="4384" y="3885"/>
                    <a:pt x="3868" y="7632"/>
                    <a:pt x="3868" y="7632"/>
                  </a:cubicBezTo>
                  <a:cubicBezTo>
                    <a:pt x="3868" y="7632"/>
                    <a:pt x="1375" y="7792"/>
                    <a:pt x="616" y="7155"/>
                  </a:cubicBezTo>
                  <a:cubicBezTo>
                    <a:pt x="616" y="7155"/>
                    <a:pt x="1" y="417"/>
                    <a:pt x="1575" y="1"/>
                  </a:cubicBezTo>
                  <a:close/>
                </a:path>
              </a:pathLst>
            </a:custGeom>
            <a:solidFill>
              <a:srgbClr val="1D2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62;p36"/>
            <p:cNvSpPr/>
            <p:nvPr/>
          </p:nvSpPr>
          <p:spPr>
            <a:xfrm>
              <a:off x="3595983" y="2242863"/>
              <a:ext cx="72130" cy="29973"/>
            </a:xfrm>
            <a:custGeom>
              <a:avLst/>
              <a:gdLst/>
              <a:ahLst/>
              <a:cxnLst/>
              <a:rect l="l" t="t" r="r" b="b"/>
              <a:pathLst>
                <a:path w="669" h="278" extrusionOk="0">
                  <a:moveTo>
                    <a:pt x="594" y="57"/>
                  </a:moveTo>
                  <a:cubicBezTo>
                    <a:pt x="594" y="57"/>
                    <a:pt x="430" y="0"/>
                    <a:pt x="295" y="31"/>
                  </a:cubicBezTo>
                  <a:cubicBezTo>
                    <a:pt x="165" y="57"/>
                    <a:pt x="0" y="170"/>
                    <a:pt x="13" y="213"/>
                  </a:cubicBezTo>
                  <a:cubicBezTo>
                    <a:pt x="22" y="261"/>
                    <a:pt x="105" y="278"/>
                    <a:pt x="217" y="213"/>
                  </a:cubicBezTo>
                  <a:cubicBezTo>
                    <a:pt x="326" y="152"/>
                    <a:pt x="616" y="252"/>
                    <a:pt x="642" y="191"/>
                  </a:cubicBezTo>
                  <a:cubicBezTo>
                    <a:pt x="668" y="126"/>
                    <a:pt x="664" y="79"/>
                    <a:pt x="594" y="57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63;p36"/>
            <p:cNvSpPr/>
            <p:nvPr/>
          </p:nvSpPr>
          <p:spPr>
            <a:xfrm>
              <a:off x="3618840" y="2270896"/>
              <a:ext cx="39461" cy="15526"/>
            </a:xfrm>
            <a:custGeom>
              <a:avLst/>
              <a:gdLst/>
              <a:ahLst/>
              <a:cxnLst/>
              <a:rect l="l" t="t" r="r" b="b"/>
              <a:pathLst>
                <a:path w="366" h="144" extrusionOk="0">
                  <a:moveTo>
                    <a:pt x="18" y="144"/>
                  </a:moveTo>
                  <a:cubicBezTo>
                    <a:pt x="14" y="144"/>
                    <a:pt x="10" y="144"/>
                    <a:pt x="5" y="135"/>
                  </a:cubicBezTo>
                  <a:cubicBezTo>
                    <a:pt x="1" y="131"/>
                    <a:pt x="5" y="122"/>
                    <a:pt x="10" y="118"/>
                  </a:cubicBezTo>
                  <a:cubicBezTo>
                    <a:pt x="209" y="1"/>
                    <a:pt x="352" y="87"/>
                    <a:pt x="356" y="87"/>
                  </a:cubicBezTo>
                  <a:cubicBezTo>
                    <a:pt x="365" y="92"/>
                    <a:pt x="365" y="105"/>
                    <a:pt x="361" y="109"/>
                  </a:cubicBezTo>
                  <a:cubicBezTo>
                    <a:pt x="356" y="118"/>
                    <a:pt x="348" y="122"/>
                    <a:pt x="339" y="113"/>
                  </a:cubicBezTo>
                  <a:cubicBezTo>
                    <a:pt x="335" y="113"/>
                    <a:pt x="209" y="35"/>
                    <a:pt x="27" y="144"/>
                  </a:cubicBezTo>
                  <a:cubicBezTo>
                    <a:pt x="23" y="144"/>
                    <a:pt x="23" y="144"/>
                    <a:pt x="18" y="144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64;p36"/>
            <p:cNvSpPr/>
            <p:nvPr/>
          </p:nvSpPr>
          <p:spPr>
            <a:xfrm>
              <a:off x="3631023" y="2278443"/>
              <a:ext cx="18868" cy="18329"/>
            </a:xfrm>
            <a:custGeom>
              <a:avLst/>
              <a:gdLst/>
              <a:ahLst/>
              <a:cxnLst/>
              <a:rect l="l" t="t" r="r" b="b"/>
              <a:pathLst>
                <a:path w="175" h="170" extrusionOk="0">
                  <a:moveTo>
                    <a:pt x="1" y="87"/>
                  </a:moveTo>
                  <a:cubicBezTo>
                    <a:pt x="1" y="134"/>
                    <a:pt x="40" y="169"/>
                    <a:pt x="87" y="169"/>
                  </a:cubicBezTo>
                  <a:cubicBezTo>
                    <a:pt x="135" y="169"/>
                    <a:pt x="174" y="134"/>
                    <a:pt x="174" y="87"/>
                  </a:cubicBezTo>
                  <a:cubicBezTo>
                    <a:pt x="174" y="39"/>
                    <a:pt x="135" y="0"/>
                    <a:pt x="87" y="0"/>
                  </a:cubicBezTo>
                  <a:cubicBezTo>
                    <a:pt x="40" y="0"/>
                    <a:pt x="1" y="39"/>
                    <a:pt x="1" y="87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65;p36"/>
            <p:cNvSpPr/>
            <p:nvPr/>
          </p:nvSpPr>
          <p:spPr>
            <a:xfrm>
              <a:off x="3641374" y="2283079"/>
              <a:ext cx="8518" cy="4744"/>
            </a:xfrm>
            <a:custGeom>
              <a:avLst/>
              <a:gdLst/>
              <a:ahLst/>
              <a:cxnLst/>
              <a:rect l="l" t="t" r="r" b="b"/>
              <a:pathLst>
                <a:path w="79" h="44" extrusionOk="0">
                  <a:moveTo>
                    <a:pt x="0" y="22"/>
                  </a:moveTo>
                  <a:cubicBezTo>
                    <a:pt x="0" y="35"/>
                    <a:pt x="17" y="44"/>
                    <a:pt x="39" y="44"/>
                  </a:cubicBezTo>
                  <a:cubicBezTo>
                    <a:pt x="61" y="44"/>
                    <a:pt x="78" y="35"/>
                    <a:pt x="78" y="22"/>
                  </a:cubicBezTo>
                  <a:cubicBezTo>
                    <a:pt x="78" y="13"/>
                    <a:pt x="61" y="0"/>
                    <a:pt x="39" y="0"/>
                  </a:cubicBezTo>
                  <a:cubicBezTo>
                    <a:pt x="17" y="0"/>
                    <a:pt x="0" y="13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66;p36"/>
            <p:cNvSpPr/>
            <p:nvPr/>
          </p:nvSpPr>
          <p:spPr>
            <a:xfrm>
              <a:off x="3650646" y="2378390"/>
              <a:ext cx="28679" cy="21671"/>
            </a:xfrm>
            <a:custGeom>
              <a:avLst/>
              <a:gdLst/>
              <a:ahLst/>
              <a:cxnLst/>
              <a:rect l="l" t="t" r="r" b="b"/>
              <a:pathLst>
                <a:path w="266" h="201" extrusionOk="0">
                  <a:moveTo>
                    <a:pt x="218" y="174"/>
                  </a:moveTo>
                  <a:cubicBezTo>
                    <a:pt x="170" y="174"/>
                    <a:pt x="87" y="148"/>
                    <a:pt x="5" y="14"/>
                  </a:cubicBezTo>
                  <a:cubicBezTo>
                    <a:pt x="1" y="10"/>
                    <a:pt x="1" y="5"/>
                    <a:pt x="5" y="5"/>
                  </a:cubicBezTo>
                  <a:cubicBezTo>
                    <a:pt x="9" y="1"/>
                    <a:pt x="14" y="1"/>
                    <a:pt x="18" y="5"/>
                  </a:cubicBezTo>
                  <a:cubicBezTo>
                    <a:pt x="135" y="200"/>
                    <a:pt x="248" y="157"/>
                    <a:pt x="252" y="153"/>
                  </a:cubicBezTo>
                  <a:cubicBezTo>
                    <a:pt x="257" y="153"/>
                    <a:pt x="261" y="153"/>
                    <a:pt x="265" y="157"/>
                  </a:cubicBezTo>
                  <a:cubicBezTo>
                    <a:pt x="265" y="161"/>
                    <a:pt x="265" y="166"/>
                    <a:pt x="261" y="166"/>
                  </a:cubicBezTo>
                  <a:cubicBezTo>
                    <a:pt x="257" y="170"/>
                    <a:pt x="244" y="174"/>
                    <a:pt x="218" y="174"/>
                  </a:cubicBezTo>
                  <a:close/>
                </a:path>
              </a:pathLst>
            </a:custGeom>
            <a:solidFill>
              <a:srgbClr val="28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67;p36"/>
            <p:cNvSpPr/>
            <p:nvPr/>
          </p:nvSpPr>
          <p:spPr>
            <a:xfrm>
              <a:off x="3645040" y="4697543"/>
              <a:ext cx="268034" cy="126254"/>
            </a:xfrm>
            <a:custGeom>
              <a:avLst/>
              <a:gdLst/>
              <a:ahLst/>
              <a:cxnLst/>
              <a:rect l="l" t="t" r="r" b="b"/>
              <a:pathLst>
                <a:path w="2486" h="1171" extrusionOk="0">
                  <a:moveTo>
                    <a:pt x="1154" y="44"/>
                  </a:moveTo>
                  <a:lnTo>
                    <a:pt x="1254" y="391"/>
                  </a:lnTo>
                  <a:cubicBezTo>
                    <a:pt x="1254" y="391"/>
                    <a:pt x="2255" y="568"/>
                    <a:pt x="2368" y="802"/>
                  </a:cubicBezTo>
                  <a:cubicBezTo>
                    <a:pt x="2485" y="1032"/>
                    <a:pt x="2459" y="1171"/>
                    <a:pt x="2459" y="1171"/>
                  </a:cubicBezTo>
                  <a:lnTo>
                    <a:pt x="1" y="1171"/>
                  </a:lnTo>
                  <a:lnTo>
                    <a:pt x="1" y="200"/>
                  </a:lnTo>
                  <a:cubicBezTo>
                    <a:pt x="1" y="200"/>
                    <a:pt x="92" y="126"/>
                    <a:pt x="187" y="269"/>
                  </a:cubicBezTo>
                  <a:cubicBezTo>
                    <a:pt x="283" y="408"/>
                    <a:pt x="668" y="473"/>
                    <a:pt x="712" y="364"/>
                  </a:cubicBezTo>
                  <a:cubicBezTo>
                    <a:pt x="755" y="256"/>
                    <a:pt x="690" y="191"/>
                    <a:pt x="751" y="122"/>
                  </a:cubicBezTo>
                  <a:cubicBezTo>
                    <a:pt x="807" y="52"/>
                    <a:pt x="1076" y="0"/>
                    <a:pt x="1154" y="44"/>
                  </a:cubicBezTo>
                  <a:close/>
                </a:path>
              </a:pathLst>
            </a:custGeom>
            <a:solidFill>
              <a:srgbClr val="1D2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68;p36"/>
            <p:cNvSpPr/>
            <p:nvPr/>
          </p:nvSpPr>
          <p:spPr>
            <a:xfrm>
              <a:off x="3022824" y="4605898"/>
              <a:ext cx="243668" cy="223506"/>
            </a:xfrm>
            <a:custGeom>
              <a:avLst/>
              <a:gdLst/>
              <a:ahLst/>
              <a:cxnLst/>
              <a:rect l="l" t="t" r="r" b="b"/>
              <a:pathLst>
                <a:path w="2260" h="2073" extrusionOk="0">
                  <a:moveTo>
                    <a:pt x="1557" y="451"/>
                  </a:moveTo>
                  <a:lnTo>
                    <a:pt x="1479" y="803"/>
                  </a:lnTo>
                  <a:cubicBezTo>
                    <a:pt x="1479" y="803"/>
                    <a:pt x="2260" y="1449"/>
                    <a:pt x="2247" y="1709"/>
                  </a:cubicBezTo>
                  <a:cubicBezTo>
                    <a:pt x="2234" y="1965"/>
                    <a:pt x="2143" y="2073"/>
                    <a:pt x="2143" y="2073"/>
                  </a:cubicBezTo>
                  <a:lnTo>
                    <a:pt x="1" y="863"/>
                  </a:lnTo>
                  <a:lnTo>
                    <a:pt x="478" y="18"/>
                  </a:lnTo>
                  <a:cubicBezTo>
                    <a:pt x="478" y="18"/>
                    <a:pt x="591" y="0"/>
                    <a:pt x="608" y="170"/>
                  </a:cubicBezTo>
                  <a:cubicBezTo>
                    <a:pt x="621" y="339"/>
                    <a:pt x="924" y="586"/>
                    <a:pt x="1015" y="512"/>
                  </a:cubicBezTo>
                  <a:cubicBezTo>
                    <a:pt x="1111" y="438"/>
                    <a:pt x="1085" y="352"/>
                    <a:pt x="1172" y="321"/>
                  </a:cubicBezTo>
                  <a:cubicBezTo>
                    <a:pt x="1254" y="287"/>
                    <a:pt x="1514" y="373"/>
                    <a:pt x="1557" y="451"/>
                  </a:cubicBezTo>
                  <a:close/>
                </a:path>
              </a:pathLst>
            </a:custGeom>
            <a:solidFill>
              <a:srgbClr val="1D2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69;p36"/>
            <p:cNvSpPr/>
            <p:nvPr/>
          </p:nvSpPr>
          <p:spPr>
            <a:xfrm>
              <a:off x="3292584" y="2057740"/>
              <a:ext cx="374558" cy="372186"/>
            </a:xfrm>
            <a:custGeom>
              <a:avLst/>
              <a:gdLst/>
              <a:ahLst/>
              <a:cxnLst/>
              <a:rect l="l" t="t" r="r" b="b"/>
              <a:pathLst>
                <a:path w="3474" h="3452" extrusionOk="0">
                  <a:moveTo>
                    <a:pt x="2420" y="161"/>
                  </a:moveTo>
                  <a:cubicBezTo>
                    <a:pt x="2541" y="174"/>
                    <a:pt x="3473" y="469"/>
                    <a:pt x="3456" y="1050"/>
                  </a:cubicBezTo>
                  <a:cubicBezTo>
                    <a:pt x="3434" y="1631"/>
                    <a:pt x="2563" y="1540"/>
                    <a:pt x="2563" y="1540"/>
                  </a:cubicBezTo>
                  <a:cubicBezTo>
                    <a:pt x="2563" y="1540"/>
                    <a:pt x="2624" y="2086"/>
                    <a:pt x="2316" y="2134"/>
                  </a:cubicBezTo>
                  <a:cubicBezTo>
                    <a:pt x="2012" y="2181"/>
                    <a:pt x="1908" y="1778"/>
                    <a:pt x="1726" y="1973"/>
                  </a:cubicBezTo>
                  <a:cubicBezTo>
                    <a:pt x="1544" y="2173"/>
                    <a:pt x="1939" y="2251"/>
                    <a:pt x="1861" y="2702"/>
                  </a:cubicBezTo>
                  <a:cubicBezTo>
                    <a:pt x="1778" y="3148"/>
                    <a:pt x="1384" y="3452"/>
                    <a:pt x="1384" y="3452"/>
                  </a:cubicBezTo>
                  <a:cubicBezTo>
                    <a:pt x="1384" y="3452"/>
                    <a:pt x="1024" y="3109"/>
                    <a:pt x="512" y="2359"/>
                  </a:cubicBezTo>
                  <a:cubicBezTo>
                    <a:pt x="1" y="1609"/>
                    <a:pt x="829" y="1"/>
                    <a:pt x="2420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70;p36"/>
            <p:cNvSpPr/>
            <p:nvPr/>
          </p:nvSpPr>
          <p:spPr>
            <a:xfrm rot="2309903">
              <a:off x="3189175" y="2725241"/>
              <a:ext cx="805497" cy="482587"/>
            </a:xfrm>
            <a:custGeom>
              <a:avLst/>
              <a:gdLst/>
              <a:ahLst/>
              <a:cxnLst/>
              <a:rect l="l" t="t" r="r" b="b"/>
              <a:pathLst>
                <a:path w="7471" h="4476" extrusionOk="0">
                  <a:moveTo>
                    <a:pt x="3464" y="2121"/>
                  </a:moveTo>
                  <a:cubicBezTo>
                    <a:pt x="3052" y="1605"/>
                    <a:pt x="2528" y="998"/>
                    <a:pt x="2411" y="894"/>
                  </a:cubicBezTo>
                  <a:cubicBezTo>
                    <a:pt x="2055" y="577"/>
                    <a:pt x="1366" y="1"/>
                    <a:pt x="872" y="378"/>
                  </a:cubicBezTo>
                  <a:cubicBezTo>
                    <a:pt x="0" y="1041"/>
                    <a:pt x="3369" y="4475"/>
                    <a:pt x="3915" y="4211"/>
                  </a:cubicBezTo>
                  <a:cubicBezTo>
                    <a:pt x="4462" y="3946"/>
                    <a:pt x="7471" y="1657"/>
                    <a:pt x="7471" y="1657"/>
                  </a:cubicBezTo>
                  <a:lnTo>
                    <a:pt x="7202" y="1280"/>
                  </a:lnTo>
                  <a:cubicBezTo>
                    <a:pt x="7202" y="1280"/>
                    <a:pt x="5134" y="2138"/>
                    <a:pt x="3972" y="2901"/>
                  </a:cubicBezTo>
                  <a:cubicBezTo>
                    <a:pt x="4024" y="2867"/>
                    <a:pt x="3781" y="2520"/>
                    <a:pt x="3464" y="2121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71;p36"/>
            <p:cNvSpPr/>
            <p:nvPr/>
          </p:nvSpPr>
          <p:spPr>
            <a:xfrm rot="2309903">
              <a:off x="3275407" y="2557175"/>
              <a:ext cx="397843" cy="384366"/>
            </a:xfrm>
            <a:custGeom>
              <a:avLst/>
              <a:gdLst/>
              <a:ahLst/>
              <a:cxnLst/>
              <a:rect l="l" t="t" r="r" b="b"/>
              <a:pathLst>
                <a:path w="3690" h="3565" extrusionOk="0">
                  <a:moveTo>
                    <a:pt x="3690" y="2194"/>
                  </a:moveTo>
                  <a:cubicBezTo>
                    <a:pt x="3690" y="2194"/>
                    <a:pt x="2025" y="1"/>
                    <a:pt x="1015" y="616"/>
                  </a:cubicBezTo>
                  <a:cubicBezTo>
                    <a:pt x="0" y="1236"/>
                    <a:pt x="2264" y="3564"/>
                    <a:pt x="2264" y="35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72;p36"/>
            <p:cNvSpPr/>
            <p:nvPr/>
          </p:nvSpPr>
          <p:spPr>
            <a:xfrm rot="2309903">
              <a:off x="3936463" y="3087327"/>
              <a:ext cx="168841" cy="138005"/>
            </a:xfrm>
            <a:custGeom>
              <a:avLst/>
              <a:gdLst/>
              <a:ahLst/>
              <a:cxnLst/>
              <a:rect l="l" t="t" r="r" b="b"/>
              <a:pathLst>
                <a:path w="1566" h="1280" extrusionOk="0">
                  <a:moveTo>
                    <a:pt x="35" y="768"/>
                  </a:moveTo>
                  <a:cubicBezTo>
                    <a:pt x="35" y="768"/>
                    <a:pt x="105" y="391"/>
                    <a:pt x="204" y="326"/>
                  </a:cubicBezTo>
                  <a:cubicBezTo>
                    <a:pt x="300" y="256"/>
                    <a:pt x="495" y="161"/>
                    <a:pt x="534" y="139"/>
                  </a:cubicBezTo>
                  <a:cubicBezTo>
                    <a:pt x="569" y="117"/>
                    <a:pt x="699" y="26"/>
                    <a:pt x="729" y="70"/>
                  </a:cubicBezTo>
                  <a:cubicBezTo>
                    <a:pt x="759" y="117"/>
                    <a:pt x="651" y="260"/>
                    <a:pt x="582" y="278"/>
                  </a:cubicBezTo>
                  <a:cubicBezTo>
                    <a:pt x="512" y="295"/>
                    <a:pt x="452" y="365"/>
                    <a:pt x="452" y="365"/>
                  </a:cubicBezTo>
                  <a:cubicBezTo>
                    <a:pt x="452" y="365"/>
                    <a:pt x="707" y="291"/>
                    <a:pt x="846" y="217"/>
                  </a:cubicBezTo>
                  <a:cubicBezTo>
                    <a:pt x="989" y="143"/>
                    <a:pt x="1358" y="0"/>
                    <a:pt x="1392" y="52"/>
                  </a:cubicBezTo>
                  <a:cubicBezTo>
                    <a:pt x="1427" y="109"/>
                    <a:pt x="885" y="421"/>
                    <a:pt x="885" y="421"/>
                  </a:cubicBezTo>
                  <a:cubicBezTo>
                    <a:pt x="885" y="421"/>
                    <a:pt x="1488" y="100"/>
                    <a:pt x="1527" y="178"/>
                  </a:cubicBezTo>
                  <a:cubicBezTo>
                    <a:pt x="1566" y="252"/>
                    <a:pt x="1327" y="369"/>
                    <a:pt x="1262" y="408"/>
                  </a:cubicBezTo>
                  <a:cubicBezTo>
                    <a:pt x="1197" y="451"/>
                    <a:pt x="1067" y="521"/>
                    <a:pt x="1067" y="521"/>
                  </a:cubicBezTo>
                  <a:cubicBezTo>
                    <a:pt x="1067" y="521"/>
                    <a:pt x="1466" y="295"/>
                    <a:pt x="1497" y="334"/>
                  </a:cubicBezTo>
                  <a:cubicBezTo>
                    <a:pt x="1527" y="373"/>
                    <a:pt x="1458" y="430"/>
                    <a:pt x="1323" y="521"/>
                  </a:cubicBezTo>
                  <a:cubicBezTo>
                    <a:pt x="1189" y="607"/>
                    <a:pt x="1115" y="659"/>
                    <a:pt x="1115" y="659"/>
                  </a:cubicBezTo>
                  <a:cubicBezTo>
                    <a:pt x="1115" y="659"/>
                    <a:pt x="1327" y="529"/>
                    <a:pt x="1349" y="573"/>
                  </a:cubicBezTo>
                  <a:cubicBezTo>
                    <a:pt x="1371" y="620"/>
                    <a:pt x="1150" y="763"/>
                    <a:pt x="1020" y="859"/>
                  </a:cubicBezTo>
                  <a:cubicBezTo>
                    <a:pt x="890" y="950"/>
                    <a:pt x="820" y="993"/>
                    <a:pt x="755" y="1037"/>
                  </a:cubicBezTo>
                  <a:cubicBezTo>
                    <a:pt x="690" y="1080"/>
                    <a:pt x="257" y="1197"/>
                    <a:pt x="200" y="1236"/>
                  </a:cubicBezTo>
                  <a:cubicBezTo>
                    <a:pt x="148" y="1279"/>
                    <a:pt x="1" y="828"/>
                    <a:pt x="35" y="768"/>
                  </a:cubicBezTo>
                  <a:close/>
                </a:path>
              </a:pathLst>
            </a:custGeom>
            <a:solidFill>
              <a:srgbClr val="FFB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73;p36"/>
            <p:cNvSpPr/>
            <p:nvPr/>
          </p:nvSpPr>
          <p:spPr>
            <a:xfrm>
              <a:off x="2655921" y="4819485"/>
              <a:ext cx="4075502" cy="9057"/>
            </a:xfrm>
            <a:custGeom>
              <a:avLst/>
              <a:gdLst/>
              <a:ahLst/>
              <a:cxnLst/>
              <a:rect l="l" t="t" r="r" b="b"/>
              <a:pathLst>
                <a:path w="37800" h="84" extrusionOk="0">
                  <a:moveTo>
                    <a:pt x="37760" y="83"/>
                  </a:moveTo>
                  <a:lnTo>
                    <a:pt x="44" y="83"/>
                  </a:lnTo>
                  <a:cubicBezTo>
                    <a:pt x="22" y="83"/>
                    <a:pt x="0" y="62"/>
                    <a:pt x="0" y="40"/>
                  </a:cubicBezTo>
                  <a:cubicBezTo>
                    <a:pt x="0" y="18"/>
                    <a:pt x="22" y="1"/>
                    <a:pt x="44" y="1"/>
                  </a:cubicBezTo>
                  <a:lnTo>
                    <a:pt x="37760" y="1"/>
                  </a:lnTo>
                  <a:cubicBezTo>
                    <a:pt x="37782" y="1"/>
                    <a:pt x="37799" y="18"/>
                    <a:pt x="37799" y="40"/>
                  </a:cubicBezTo>
                  <a:cubicBezTo>
                    <a:pt x="37799" y="62"/>
                    <a:pt x="37782" y="83"/>
                    <a:pt x="37760" y="83"/>
                  </a:cubicBezTo>
                  <a:close/>
                </a:path>
              </a:pathLst>
            </a:custGeom>
            <a:solidFill>
              <a:srgbClr val="1D2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Rounded Rectangle 113"/>
          <p:cNvSpPr/>
          <p:nvPr/>
        </p:nvSpPr>
        <p:spPr>
          <a:xfrm>
            <a:off x="4958589" y="2149489"/>
            <a:ext cx="3394382" cy="11206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Google Shape;198;p18"/>
          <p:cNvSpPr/>
          <p:nvPr/>
        </p:nvSpPr>
        <p:spPr>
          <a:xfrm>
            <a:off x="3197659" y="120480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98;p18"/>
          <p:cNvSpPr/>
          <p:nvPr/>
        </p:nvSpPr>
        <p:spPr>
          <a:xfrm>
            <a:off x="4610888" y="347635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98;p18"/>
          <p:cNvSpPr/>
          <p:nvPr/>
        </p:nvSpPr>
        <p:spPr>
          <a:xfrm>
            <a:off x="3502459" y="150960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98;p18"/>
          <p:cNvSpPr/>
          <p:nvPr/>
        </p:nvSpPr>
        <p:spPr>
          <a:xfrm>
            <a:off x="1722824" y="71773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98;p18"/>
          <p:cNvSpPr/>
          <p:nvPr/>
        </p:nvSpPr>
        <p:spPr>
          <a:xfrm>
            <a:off x="7221172" y="105798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98;p18"/>
          <p:cNvSpPr/>
          <p:nvPr/>
        </p:nvSpPr>
        <p:spPr>
          <a:xfrm>
            <a:off x="3959659" y="196680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98;p18"/>
          <p:cNvSpPr/>
          <p:nvPr/>
        </p:nvSpPr>
        <p:spPr>
          <a:xfrm>
            <a:off x="975444" y="4725122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98;p18"/>
          <p:cNvSpPr/>
          <p:nvPr/>
        </p:nvSpPr>
        <p:spPr>
          <a:xfrm>
            <a:off x="1592641" y="2880368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98;p18"/>
          <p:cNvSpPr/>
          <p:nvPr/>
        </p:nvSpPr>
        <p:spPr>
          <a:xfrm>
            <a:off x="7917102" y="3607745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98;p18"/>
          <p:cNvSpPr/>
          <p:nvPr/>
        </p:nvSpPr>
        <p:spPr>
          <a:xfrm>
            <a:off x="3881607" y="2548526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98;p18"/>
          <p:cNvSpPr/>
          <p:nvPr/>
        </p:nvSpPr>
        <p:spPr>
          <a:xfrm>
            <a:off x="4664429" y="219723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98;p18"/>
          <p:cNvSpPr/>
          <p:nvPr/>
        </p:nvSpPr>
        <p:spPr>
          <a:xfrm>
            <a:off x="7154039" y="3696398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98;p18"/>
          <p:cNvSpPr/>
          <p:nvPr/>
        </p:nvSpPr>
        <p:spPr>
          <a:xfrm>
            <a:off x="4431730" y="414652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475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1"/>
          <p:cNvGrpSpPr/>
          <p:nvPr/>
        </p:nvGrpSpPr>
        <p:grpSpPr>
          <a:xfrm>
            <a:off x="5151300" y="1201450"/>
            <a:ext cx="3535497" cy="3506719"/>
            <a:chOff x="5151300" y="1201450"/>
            <a:chExt cx="3535497" cy="3506719"/>
          </a:xfrm>
        </p:grpSpPr>
        <p:grpSp>
          <p:nvGrpSpPr>
            <p:cNvPr id="589" name="Google Shape;589;p21"/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590" name="Google Shape;590;p21"/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4" name="Google Shape;594;p21"/>
            <p:cNvSpPr/>
            <p:nvPr/>
          </p:nvSpPr>
          <p:spPr>
            <a:xfrm>
              <a:off x="5740738" y="1676113"/>
              <a:ext cx="547500" cy="54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740738" y="2436288"/>
              <a:ext cx="547500" cy="54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740738" y="3196225"/>
              <a:ext cx="547500" cy="547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740738" y="3956175"/>
              <a:ext cx="547500" cy="547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6115021" y="1257747"/>
              <a:ext cx="710995" cy="193950"/>
            </a:xfrm>
            <a:custGeom>
              <a:avLst/>
              <a:gdLst/>
              <a:ahLst/>
              <a:cxnLst/>
              <a:rect l="l" t="t" r="r" b="b"/>
              <a:pathLst>
                <a:path w="4597" h="1254" extrusionOk="0">
                  <a:moveTo>
                    <a:pt x="3677" y="1254"/>
                  </a:moveTo>
                  <a:lnTo>
                    <a:pt x="919" y="1254"/>
                  </a:lnTo>
                  <a:cubicBezTo>
                    <a:pt x="690" y="1254"/>
                    <a:pt x="477" y="1115"/>
                    <a:pt x="386" y="903"/>
                  </a:cubicBezTo>
                  <a:lnTo>
                    <a:pt x="0" y="1"/>
                  </a:lnTo>
                  <a:lnTo>
                    <a:pt x="4596" y="1"/>
                  </a:lnTo>
                  <a:lnTo>
                    <a:pt x="4210" y="903"/>
                  </a:lnTo>
                  <a:cubicBezTo>
                    <a:pt x="4119" y="1115"/>
                    <a:pt x="3907" y="1254"/>
                    <a:pt x="3677" y="1254"/>
                  </a:cubicBezTo>
                  <a:close/>
                </a:path>
              </a:pathLst>
            </a:custGeom>
            <a:solidFill>
              <a:srgbClr val="4F4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6222977" y="1310179"/>
              <a:ext cx="63877" cy="63722"/>
            </a:xfrm>
            <a:custGeom>
              <a:avLst/>
              <a:gdLst/>
              <a:ahLst/>
              <a:cxnLst/>
              <a:rect l="l" t="t" r="r" b="b"/>
              <a:pathLst>
                <a:path w="413" h="412" extrusionOk="0">
                  <a:moveTo>
                    <a:pt x="412" y="208"/>
                  </a:moveTo>
                  <a:cubicBezTo>
                    <a:pt x="412" y="321"/>
                    <a:pt x="321" y="412"/>
                    <a:pt x="208" y="412"/>
                  </a:cubicBezTo>
                  <a:cubicBezTo>
                    <a:pt x="91" y="412"/>
                    <a:pt x="0" y="321"/>
                    <a:pt x="0" y="208"/>
                  </a:cubicBezTo>
                  <a:cubicBezTo>
                    <a:pt x="0" y="91"/>
                    <a:pt x="91" y="0"/>
                    <a:pt x="208" y="0"/>
                  </a:cubicBezTo>
                  <a:cubicBezTo>
                    <a:pt x="321" y="0"/>
                    <a:pt x="412" y="91"/>
                    <a:pt x="412" y="208"/>
                  </a:cubicBezTo>
                  <a:close/>
                </a:path>
              </a:pathLst>
            </a:custGeom>
            <a:solidFill>
              <a:srgbClr val="383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6326139" y="1310179"/>
              <a:ext cx="391766" cy="63722"/>
            </a:xfrm>
            <a:custGeom>
              <a:avLst/>
              <a:gdLst/>
              <a:ahLst/>
              <a:cxnLst/>
              <a:rect l="l" t="t" r="r" b="b"/>
              <a:pathLst>
                <a:path w="2533" h="412" extrusionOk="0">
                  <a:moveTo>
                    <a:pt x="2325" y="412"/>
                  </a:moveTo>
                  <a:lnTo>
                    <a:pt x="209" y="412"/>
                  </a:lnTo>
                  <a:cubicBezTo>
                    <a:pt x="92" y="412"/>
                    <a:pt x="1" y="321"/>
                    <a:pt x="1" y="208"/>
                  </a:cubicBezTo>
                  <a:cubicBezTo>
                    <a:pt x="1" y="91"/>
                    <a:pt x="92" y="0"/>
                    <a:pt x="209" y="0"/>
                  </a:cubicBezTo>
                  <a:lnTo>
                    <a:pt x="2325" y="0"/>
                  </a:lnTo>
                  <a:cubicBezTo>
                    <a:pt x="2442" y="0"/>
                    <a:pt x="2533" y="91"/>
                    <a:pt x="2533" y="208"/>
                  </a:cubicBezTo>
                  <a:cubicBezTo>
                    <a:pt x="2533" y="321"/>
                    <a:pt x="2442" y="412"/>
                    <a:pt x="2325" y="412"/>
                  </a:cubicBezTo>
                  <a:close/>
                </a:path>
              </a:pathLst>
            </a:custGeom>
            <a:solidFill>
              <a:srgbClr val="383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6373776" y="1676270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6955937" y="2125571"/>
              <a:ext cx="245608" cy="98058"/>
            </a:xfrm>
            <a:custGeom>
              <a:avLst/>
              <a:gdLst/>
              <a:ahLst/>
              <a:cxnLst/>
              <a:rect l="l" t="t" r="r" b="b"/>
              <a:pathLst>
                <a:path w="1588" h="634" extrusionOk="0">
                  <a:moveTo>
                    <a:pt x="1587" y="633"/>
                  </a:moveTo>
                  <a:lnTo>
                    <a:pt x="0" y="633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6373776" y="1883521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6373776" y="1941829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6373776" y="2000138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6373776" y="2058447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6373776" y="2435983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1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6955937" y="2885284"/>
              <a:ext cx="245608" cy="98831"/>
            </a:xfrm>
            <a:custGeom>
              <a:avLst/>
              <a:gdLst/>
              <a:ahLst/>
              <a:cxnLst/>
              <a:rect l="l" t="t" r="r" b="b"/>
              <a:pathLst>
                <a:path w="1588" h="639" extrusionOk="0">
                  <a:moveTo>
                    <a:pt x="1587" y="638"/>
                  </a:moveTo>
                  <a:lnTo>
                    <a:pt x="0" y="638"/>
                  </a:lnTo>
                  <a:lnTo>
                    <a:pt x="0" y="1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373776" y="2643234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6373776" y="2701542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6373776" y="2760624"/>
              <a:ext cx="827767" cy="25520"/>
            </a:xfrm>
            <a:custGeom>
              <a:avLst/>
              <a:gdLst/>
              <a:ahLst/>
              <a:cxnLst/>
              <a:rect l="l" t="t" r="r" b="b"/>
              <a:pathLst>
                <a:path w="5352" h="165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6373776" y="2818933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6373776" y="3196469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6955937" y="3645152"/>
              <a:ext cx="245608" cy="98676"/>
            </a:xfrm>
            <a:custGeom>
              <a:avLst/>
              <a:gdLst/>
              <a:ahLst/>
              <a:cxnLst/>
              <a:rect l="l" t="t" r="r" b="b"/>
              <a:pathLst>
                <a:path w="1588" h="638" extrusionOk="0">
                  <a:moveTo>
                    <a:pt x="1587" y="637"/>
                  </a:moveTo>
                  <a:lnTo>
                    <a:pt x="0" y="637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6373776" y="3402947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6373776" y="3462029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6373776" y="3520337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6373776" y="3578646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6373776" y="3956182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1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6955937" y="4404864"/>
              <a:ext cx="245608" cy="98676"/>
            </a:xfrm>
            <a:custGeom>
              <a:avLst/>
              <a:gdLst/>
              <a:ahLst/>
              <a:cxnLst/>
              <a:rect l="l" t="t" r="r" b="b"/>
              <a:pathLst>
                <a:path w="1588" h="638" extrusionOk="0">
                  <a:moveTo>
                    <a:pt x="1587" y="638"/>
                  </a:moveTo>
                  <a:lnTo>
                    <a:pt x="0" y="638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6373776" y="4163433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6373776" y="4221741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6373776" y="4280050"/>
              <a:ext cx="827767" cy="26448"/>
            </a:xfrm>
            <a:custGeom>
              <a:avLst/>
              <a:gdLst/>
              <a:ahLst/>
              <a:cxnLst/>
              <a:rect l="l" t="t" r="r" b="b"/>
              <a:pathLst>
                <a:path w="5352" h="171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6373776" y="4338513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5151300" y="1688334"/>
              <a:ext cx="331447" cy="152964"/>
            </a:xfrm>
            <a:custGeom>
              <a:avLst/>
              <a:gdLst/>
              <a:ahLst/>
              <a:cxnLst/>
              <a:rect l="l" t="t" r="r" b="b"/>
              <a:pathLst>
                <a:path w="2143" h="989" extrusionOk="0">
                  <a:moveTo>
                    <a:pt x="2078" y="0"/>
                  </a:moveTo>
                  <a:lnTo>
                    <a:pt x="1" y="0"/>
                  </a:lnTo>
                  <a:lnTo>
                    <a:pt x="22" y="135"/>
                  </a:lnTo>
                  <a:cubicBezTo>
                    <a:pt x="87" y="612"/>
                    <a:pt x="517" y="989"/>
                    <a:pt x="981" y="989"/>
                  </a:cubicBezTo>
                  <a:lnTo>
                    <a:pt x="1340" y="989"/>
                  </a:lnTo>
                  <a:cubicBezTo>
                    <a:pt x="1804" y="989"/>
                    <a:pt x="2143" y="612"/>
                    <a:pt x="2091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5472540" y="1688334"/>
              <a:ext cx="328044" cy="152964"/>
            </a:xfrm>
            <a:custGeom>
              <a:avLst/>
              <a:gdLst/>
              <a:ahLst/>
              <a:cxnLst/>
              <a:rect l="l" t="t" r="r" b="b"/>
              <a:pathLst>
                <a:path w="2121" h="989" extrusionOk="0">
                  <a:moveTo>
                    <a:pt x="2077" y="0"/>
                  </a:moveTo>
                  <a:lnTo>
                    <a:pt x="1" y="0"/>
                  </a:lnTo>
                  <a:lnTo>
                    <a:pt x="14" y="135"/>
                  </a:lnTo>
                  <a:cubicBezTo>
                    <a:pt x="66" y="612"/>
                    <a:pt x="482" y="989"/>
                    <a:pt x="946" y="989"/>
                  </a:cubicBezTo>
                  <a:lnTo>
                    <a:pt x="1306" y="989"/>
                  </a:lnTo>
                  <a:cubicBezTo>
                    <a:pt x="1770" y="989"/>
                    <a:pt x="2121" y="612"/>
                    <a:pt x="2086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5793781" y="1688334"/>
              <a:ext cx="324642" cy="152964"/>
            </a:xfrm>
            <a:custGeom>
              <a:avLst/>
              <a:gdLst/>
              <a:ahLst/>
              <a:cxnLst/>
              <a:rect l="l" t="t" r="r" b="b"/>
              <a:pathLst>
                <a:path w="2099" h="989" extrusionOk="0">
                  <a:moveTo>
                    <a:pt x="2077" y="0"/>
                  </a:moveTo>
                  <a:lnTo>
                    <a:pt x="0" y="0"/>
                  </a:lnTo>
                  <a:lnTo>
                    <a:pt x="9" y="135"/>
                  </a:lnTo>
                  <a:cubicBezTo>
                    <a:pt x="44" y="612"/>
                    <a:pt x="447" y="989"/>
                    <a:pt x="911" y="989"/>
                  </a:cubicBezTo>
                  <a:lnTo>
                    <a:pt x="1271" y="989"/>
                  </a:lnTo>
                  <a:cubicBezTo>
                    <a:pt x="1735" y="989"/>
                    <a:pt x="2099" y="612"/>
                    <a:pt x="2082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6115021" y="1688334"/>
              <a:ext cx="321239" cy="152964"/>
            </a:xfrm>
            <a:custGeom>
              <a:avLst/>
              <a:gdLst/>
              <a:ahLst/>
              <a:cxnLst/>
              <a:rect l="l" t="t" r="r" b="b"/>
              <a:pathLst>
                <a:path w="2077" h="989" extrusionOk="0">
                  <a:moveTo>
                    <a:pt x="2077" y="0"/>
                  </a:moveTo>
                  <a:lnTo>
                    <a:pt x="0" y="0"/>
                  </a:lnTo>
                  <a:lnTo>
                    <a:pt x="5" y="135"/>
                  </a:lnTo>
                  <a:cubicBezTo>
                    <a:pt x="22" y="612"/>
                    <a:pt x="412" y="989"/>
                    <a:pt x="876" y="989"/>
                  </a:cubicBezTo>
                  <a:lnTo>
                    <a:pt x="1236" y="989"/>
                  </a:lnTo>
                  <a:cubicBezTo>
                    <a:pt x="1700" y="989"/>
                    <a:pt x="2077" y="612"/>
                    <a:pt x="2077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6436106" y="1688334"/>
              <a:ext cx="321394" cy="152964"/>
            </a:xfrm>
            <a:custGeom>
              <a:avLst/>
              <a:gdLst/>
              <a:ahLst/>
              <a:cxnLst/>
              <a:rect l="l" t="t" r="r" b="b"/>
              <a:pathLst>
                <a:path w="2078" h="989" extrusionOk="0">
                  <a:moveTo>
                    <a:pt x="2078" y="0"/>
                  </a:moveTo>
                  <a:lnTo>
                    <a:pt x="1" y="0"/>
                  </a:lnTo>
                  <a:lnTo>
                    <a:pt x="1" y="135"/>
                  </a:lnTo>
                  <a:cubicBezTo>
                    <a:pt x="1" y="612"/>
                    <a:pt x="378" y="989"/>
                    <a:pt x="842" y="989"/>
                  </a:cubicBezTo>
                  <a:lnTo>
                    <a:pt x="1198" y="989"/>
                  </a:lnTo>
                  <a:cubicBezTo>
                    <a:pt x="1666" y="989"/>
                    <a:pt x="2056" y="612"/>
                    <a:pt x="2073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6754099" y="1688334"/>
              <a:ext cx="324642" cy="152964"/>
            </a:xfrm>
            <a:custGeom>
              <a:avLst/>
              <a:gdLst/>
              <a:ahLst/>
              <a:cxnLst/>
              <a:rect l="l" t="t" r="r" b="b"/>
              <a:pathLst>
                <a:path w="2099" h="989" extrusionOk="0">
                  <a:moveTo>
                    <a:pt x="2099" y="0"/>
                  </a:moveTo>
                  <a:lnTo>
                    <a:pt x="22" y="0"/>
                  </a:lnTo>
                  <a:lnTo>
                    <a:pt x="17" y="135"/>
                  </a:lnTo>
                  <a:cubicBezTo>
                    <a:pt x="0" y="612"/>
                    <a:pt x="364" y="989"/>
                    <a:pt x="828" y="989"/>
                  </a:cubicBezTo>
                  <a:lnTo>
                    <a:pt x="1184" y="989"/>
                  </a:lnTo>
                  <a:cubicBezTo>
                    <a:pt x="1652" y="989"/>
                    <a:pt x="2055" y="612"/>
                    <a:pt x="2090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7071936" y="1688334"/>
              <a:ext cx="328044" cy="152964"/>
            </a:xfrm>
            <a:custGeom>
              <a:avLst/>
              <a:gdLst/>
              <a:ahLst/>
              <a:cxnLst/>
              <a:rect l="l" t="t" r="r" b="b"/>
              <a:pathLst>
                <a:path w="2121" h="989" extrusionOk="0">
                  <a:moveTo>
                    <a:pt x="2120" y="0"/>
                  </a:moveTo>
                  <a:lnTo>
                    <a:pt x="44" y="0"/>
                  </a:lnTo>
                  <a:lnTo>
                    <a:pt x="35" y="135"/>
                  </a:lnTo>
                  <a:cubicBezTo>
                    <a:pt x="0" y="612"/>
                    <a:pt x="351" y="989"/>
                    <a:pt x="815" y="989"/>
                  </a:cubicBezTo>
                  <a:lnTo>
                    <a:pt x="1171" y="989"/>
                  </a:lnTo>
                  <a:cubicBezTo>
                    <a:pt x="1639" y="989"/>
                    <a:pt x="2055" y="612"/>
                    <a:pt x="2103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7389774" y="1688334"/>
              <a:ext cx="331447" cy="152964"/>
            </a:xfrm>
            <a:custGeom>
              <a:avLst/>
              <a:gdLst/>
              <a:ahLst/>
              <a:cxnLst/>
              <a:rect l="l" t="t" r="r" b="b"/>
              <a:pathLst>
                <a:path w="2143" h="989" extrusionOk="0">
                  <a:moveTo>
                    <a:pt x="2142" y="0"/>
                  </a:moveTo>
                  <a:lnTo>
                    <a:pt x="65" y="0"/>
                  </a:lnTo>
                  <a:lnTo>
                    <a:pt x="48" y="135"/>
                  </a:lnTo>
                  <a:cubicBezTo>
                    <a:pt x="0" y="612"/>
                    <a:pt x="339" y="989"/>
                    <a:pt x="803" y="989"/>
                  </a:cubicBezTo>
                  <a:lnTo>
                    <a:pt x="1158" y="989"/>
                  </a:lnTo>
                  <a:cubicBezTo>
                    <a:pt x="1626" y="989"/>
                    <a:pt x="2056" y="612"/>
                    <a:pt x="2121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5151300" y="1228361"/>
              <a:ext cx="574890" cy="460128"/>
            </a:xfrm>
            <a:custGeom>
              <a:avLst/>
              <a:gdLst/>
              <a:ahLst/>
              <a:cxnLst/>
              <a:rect l="l" t="t" r="r" b="b"/>
              <a:pathLst>
                <a:path w="3717" h="2975" extrusionOk="0">
                  <a:moveTo>
                    <a:pt x="3716" y="0"/>
                  </a:moveTo>
                  <a:lnTo>
                    <a:pt x="2190" y="0"/>
                  </a:lnTo>
                  <a:lnTo>
                    <a:pt x="1" y="2974"/>
                  </a:lnTo>
                  <a:lnTo>
                    <a:pt x="2078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5472540" y="1228361"/>
              <a:ext cx="490288" cy="460128"/>
            </a:xfrm>
            <a:custGeom>
              <a:avLst/>
              <a:gdLst/>
              <a:ahLst/>
              <a:cxnLst/>
              <a:rect l="l" t="t" r="r" b="b"/>
              <a:pathLst>
                <a:path w="3170" h="2975" extrusionOk="0">
                  <a:moveTo>
                    <a:pt x="3170" y="0"/>
                  </a:moveTo>
                  <a:lnTo>
                    <a:pt x="1639" y="0"/>
                  </a:lnTo>
                  <a:lnTo>
                    <a:pt x="1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5793781" y="1228361"/>
              <a:ext cx="405841" cy="460128"/>
            </a:xfrm>
            <a:custGeom>
              <a:avLst/>
              <a:gdLst/>
              <a:ahLst/>
              <a:cxnLst/>
              <a:rect l="l" t="t" r="r" b="b"/>
              <a:pathLst>
                <a:path w="2624" h="2975" extrusionOk="0">
                  <a:moveTo>
                    <a:pt x="2623" y="0"/>
                  </a:moveTo>
                  <a:lnTo>
                    <a:pt x="1093" y="0"/>
                  </a:lnTo>
                  <a:lnTo>
                    <a:pt x="0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6115021" y="1228361"/>
              <a:ext cx="321239" cy="460128"/>
            </a:xfrm>
            <a:custGeom>
              <a:avLst/>
              <a:gdLst/>
              <a:ahLst/>
              <a:cxnLst/>
              <a:rect l="l" t="t" r="r" b="b"/>
              <a:pathLst>
                <a:path w="2077" h="2975" extrusionOk="0">
                  <a:moveTo>
                    <a:pt x="2077" y="0"/>
                  </a:moveTo>
                  <a:lnTo>
                    <a:pt x="546" y="0"/>
                  </a:lnTo>
                  <a:lnTo>
                    <a:pt x="0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6436106" y="1228361"/>
              <a:ext cx="321394" cy="460128"/>
            </a:xfrm>
            <a:custGeom>
              <a:avLst/>
              <a:gdLst/>
              <a:ahLst/>
              <a:cxnLst/>
              <a:rect l="l" t="t" r="r" b="b"/>
              <a:pathLst>
                <a:path w="2078" h="2975" extrusionOk="0">
                  <a:moveTo>
                    <a:pt x="1532" y="0"/>
                  </a:moveTo>
                  <a:lnTo>
                    <a:pt x="1" y="0"/>
                  </a:lnTo>
                  <a:lnTo>
                    <a:pt x="1" y="2974"/>
                  </a:lnTo>
                  <a:lnTo>
                    <a:pt x="2078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6672899" y="1228361"/>
              <a:ext cx="405841" cy="460128"/>
            </a:xfrm>
            <a:custGeom>
              <a:avLst/>
              <a:gdLst/>
              <a:ahLst/>
              <a:cxnLst/>
              <a:rect l="l" t="t" r="r" b="b"/>
              <a:pathLst>
                <a:path w="2624" h="2975" extrusionOk="0">
                  <a:moveTo>
                    <a:pt x="1527" y="0"/>
                  </a:moveTo>
                  <a:lnTo>
                    <a:pt x="1" y="0"/>
                  </a:lnTo>
                  <a:lnTo>
                    <a:pt x="547" y="2974"/>
                  </a:lnTo>
                  <a:lnTo>
                    <a:pt x="2624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6908919" y="1228361"/>
              <a:ext cx="491061" cy="460128"/>
            </a:xfrm>
            <a:custGeom>
              <a:avLst/>
              <a:gdLst/>
              <a:ahLst/>
              <a:cxnLst/>
              <a:rect l="l" t="t" r="r" b="b"/>
              <a:pathLst>
                <a:path w="3175" h="2975" extrusionOk="0">
                  <a:moveTo>
                    <a:pt x="1531" y="0"/>
                  </a:moveTo>
                  <a:lnTo>
                    <a:pt x="1" y="0"/>
                  </a:lnTo>
                  <a:lnTo>
                    <a:pt x="1098" y="2974"/>
                  </a:lnTo>
                  <a:lnTo>
                    <a:pt x="3174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7145712" y="1228361"/>
              <a:ext cx="575508" cy="460128"/>
            </a:xfrm>
            <a:custGeom>
              <a:avLst/>
              <a:gdLst/>
              <a:ahLst/>
              <a:cxnLst/>
              <a:rect l="l" t="t" r="r" b="b"/>
              <a:pathLst>
                <a:path w="3721" h="2975" extrusionOk="0">
                  <a:moveTo>
                    <a:pt x="1531" y="0"/>
                  </a:moveTo>
                  <a:lnTo>
                    <a:pt x="0" y="0"/>
                  </a:lnTo>
                  <a:lnTo>
                    <a:pt x="1643" y="2974"/>
                  </a:lnTo>
                  <a:lnTo>
                    <a:pt x="3720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7945642" y="2616477"/>
              <a:ext cx="430742" cy="857772"/>
            </a:xfrm>
            <a:custGeom>
              <a:avLst/>
              <a:gdLst/>
              <a:ahLst/>
              <a:cxnLst/>
              <a:rect l="l" t="t" r="r" b="b"/>
              <a:pathLst>
                <a:path w="2785" h="5546" extrusionOk="0">
                  <a:moveTo>
                    <a:pt x="1588" y="5181"/>
                  </a:moveTo>
                  <a:cubicBezTo>
                    <a:pt x="1358" y="5056"/>
                    <a:pt x="1141" y="4847"/>
                    <a:pt x="955" y="4609"/>
                  </a:cubicBezTo>
                  <a:cubicBezTo>
                    <a:pt x="911" y="4557"/>
                    <a:pt x="872" y="4501"/>
                    <a:pt x="833" y="4444"/>
                  </a:cubicBezTo>
                  <a:cubicBezTo>
                    <a:pt x="547" y="4037"/>
                    <a:pt x="335" y="3564"/>
                    <a:pt x="231" y="3217"/>
                  </a:cubicBezTo>
                  <a:cubicBezTo>
                    <a:pt x="92" y="2749"/>
                    <a:pt x="31" y="1539"/>
                    <a:pt x="9" y="997"/>
                  </a:cubicBezTo>
                  <a:cubicBezTo>
                    <a:pt x="1" y="833"/>
                    <a:pt x="1" y="728"/>
                    <a:pt x="1" y="728"/>
                  </a:cubicBezTo>
                  <a:lnTo>
                    <a:pt x="668" y="399"/>
                  </a:lnTo>
                  <a:lnTo>
                    <a:pt x="1475" y="0"/>
                  </a:lnTo>
                  <a:cubicBezTo>
                    <a:pt x="1475" y="0"/>
                    <a:pt x="1544" y="156"/>
                    <a:pt x="1648" y="403"/>
                  </a:cubicBezTo>
                  <a:cubicBezTo>
                    <a:pt x="1674" y="455"/>
                    <a:pt x="1696" y="516"/>
                    <a:pt x="1722" y="577"/>
                  </a:cubicBezTo>
                  <a:cubicBezTo>
                    <a:pt x="1731" y="590"/>
                    <a:pt x="1735" y="607"/>
                    <a:pt x="1744" y="624"/>
                  </a:cubicBezTo>
                  <a:cubicBezTo>
                    <a:pt x="1809" y="780"/>
                    <a:pt x="1882" y="963"/>
                    <a:pt x="1956" y="1158"/>
                  </a:cubicBezTo>
                  <a:cubicBezTo>
                    <a:pt x="2277" y="1973"/>
                    <a:pt x="2645" y="3048"/>
                    <a:pt x="2693" y="3737"/>
                  </a:cubicBezTo>
                  <a:cubicBezTo>
                    <a:pt x="2784" y="4977"/>
                    <a:pt x="2242" y="5545"/>
                    <a:pt x="1588" y="518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7945642" y="2678033"/>
              <a:ext cx="128991" cy="625929"/>
            </a:xfrm>
            <a:custGeom>
              <a:avLst/>
              <a:gdLst/>
              <a:ahLst/>
              <a:cxnLst/>
              <a:rect l="l" t="t" r="r" b="b"/>
              <a:pathLst>
                <a:path w="834" h="4047" extrusionOk="0">
                  <a:moveTo>
                    <a:pt x="833" y="4046"/>
                  </a:moveTo>
                  <a:cubicBezTo>
                    <a:pt x="547" y="3639"/>
                    <a:pt x="335" y="3166"/>
                    <a:pt x="231" y="2819"/>
                  </a:cubicBezTo>
                  <a:cubicBezTo>
                    <a:pt x="92" y="2351"/>
                    <a:pt x="31" y="1141"/>
                    <a:pt x="9" y="599"/>
                  </a:cubicBezTo>
                  <a:cubicBezTo>
                    <a:pt x="1" y="435"/>
                    <a:pt x="1" y="330"/>
                    <a:pt x="1" y="330"/>
                  </a:cubicBezTo>
                  <a:lnTo>
                    <a:pt x="668" y="1"/>
                  </a:lnTo>
                  <a:cubicBezTo>
                    <a:pt x="703" y="738"/>
                    <a:pt x="738" y="1557"/>
                    <a:pt x="738" y="1748"/>
                  </a:cubicBezTo>
                  <a:cubicBezTo>
                    <a:pt x="738" y="1956"/>
                    <a:pt x="794" y="3205"/>
                    <a:pt x="833" y="404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8086542" y="2705564"/>
              <a:ext cx="289842" cy="768685"/>
            </a:xfrm>
            <a:custGeom>
              <a:avLst/>
              <a:gdLst/>
              <a:ahLst/>
              <a:cxnLst/>
              <a:rect l="l" t="t" r="r" b="b"/>
              <a:pathLst>
                <a:path w="1874" h="4970" extrusionOk="0">
                  <a:moveTo>
                    <a:pt x="677" y="4605"/>
                  </a:moveTo>
                  <a:cubicBezTo>
                    <a:pt x="447" y="4480"/>
                    <a:pt x="230" y="4271"/>
                    <a:pt x="44" y="4033"/>
                  </a:cubicBezTo>
                  <a:cubicBezTo>
                    <a:pt x="13" y="3786"/>
                    <a:pt x="0" y="3474"/>
                    <a:pt x="18" y="3079"/>
                  </a:cubicBezTo>
                  <a:cubicBezTo>
                    <a:pt x="65" y="2112"/>
                    <a:pt x="494" y="833"/>
                    <a:pt x="811" y="1"/>
                  </a:cubicBezTo>
                  <a:cubicBezTo>
                    <a:pt x="820" y="14"/>
                    <a:pt x="824" y="31"/>
                    <a:pt x="833" y="48"/>
                  </a:cubicBezTo>
                  <a:cubicBezTo>
                    <a:pt x="1171" y="868"/>
                    <a:pt x="1721" y="2307"/>
                    <a:pt x="1782" y="3161"/>
                  </a:cubicBezTo>
                  <a:cubicBezTo>
                    <a:pt x="1873" y="4401"/>
                    <a:pt x="1331" y="4969"/>
                    <a:pt x="677" y="460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7969770" y="2678807"/>
              <a:ext cx="278552" cy="169049"/>
            </a:xfrm>
            <a:custGeom>
              <a:avLst/>
              <a:gdLst/>
              <a:ahLst/>
              <a:cxnLst/>
              <a:rect l="l" t="t" r="r" b="b"/>
              <a:pathLst>
                <a:path w="1801" h="1093" extrusionOk="0">
                  <a:moveTo>
                    <a:pt x="1800" y="755"/>
                  </a:moveTo>
                  <a:cubicBezTo>
                    <a:pt x="1111" y="937"/>
                    <a:pt x="361" y="1045"/>
                    <a:pt x="14" y="1093"/>
                  </a:cubicBezTo>
                  <a:cubicBezTo>
                    <a:pt x="5" y="876"/>
                    <a:pt x="1" y="737"/>
                    <a:pt x="1" y="737"/>
                  </a:cubicBezTo>
                  <a:lnTo>
                    <a:pt x="1492" y="0"/>
                  </a:lnTo>
                  <a:cubicBezTo>
                    <a:pt x="1518" y="52"/>
                    <a:pt x="1540" y="113"/>
                    <a:pt x="1566" y="174"/>
                  </a:cubicBezTo>
                  <a:cubicBezTo>
                    <a:pt x="1575" y="187"/>
                    <a:pt x="1579" y="204"/>
                    <a:pt x="1588" y="221"/>
                  </a:cubicBezTo>
                  <a:cubicBezTo>
                    <a:pt x="1653" y="377"/>
                    <a:pt x="1726" y="560"/>
                    <a:pt x="1800" y="75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7955076" y="2131603"/>
              <a:ext cx="296493" cy="692126"/>
            </a:xfrm>
            <a:custGeom>
              <a:avLst/>
              <a:gdLst/>
              <a:ahLst/>
              <a:cxnLst/>
              <a:rect l="l" t="t" r="r" b="b"/>
              <a:pathLst>
                <a:path w="1917" h="4475" extrusionOk="0">
                  <a:moveTo>
                    <a:pt x="1717" y="3889"/>
                  </a:moveTo>
                  <a:cubicBezTo>
                    <a:pt x="1496" y="3994"/>
                    <a:pt x="1132" y="4158"/>
                    <a:pt x="720" y="4293"/>
                  </a:cubicBezTo>
                  <a:cubicBezTo>
                    <a:pt x="703" y="4301"/>
                    <a:pt x="685" y="4306"/>
                    <a:pt x="668" y="4310"/>
                  </a:cubicBezTo>
                  <a:cubicBezTo>
                    <a:pt x="464" y="4375"/>
                    <a:pt x="252" y="4431"/>
                    <a:pt x="35" y="4475"/>
                  </a:cubicBezTo>
                  <a:cubicBezTo>
                    <a:pt x="35" y="4475"/>
                    <a:pt x="0" y="3178"/>
                    <a:pt x="48" y="1960"/>
                  </a:cubicBezTo>
                  <a:cubicBezTo>
                    <a:pt x="48" y="1934"/>
                    <a:pt x="48" y="1908"/>
                    <a:pt x="48" y="1882"/>
                  </a:cubicBezTo>
                  <a:cubicBezTo>
                    <a:pt x="78" y="1132"/>
                    <a:pt x="139" y="425"/>
                    <a:pt x="256" y="83"/>
                  </a:cubicBezTo>
                  <a:cubicBezTo>
                    <a:pt x="261" y="74"/>
                    <a:pt x="265" y="65"/>
                    <a:pt x="269" y="52"/>
                  </a:cubicBezTo>
                  <a:cubicBezTo>
                    <a:pt x="269" y="48"/>
                    <a:pt x="274" y="44"/>
                    <a:pt x="274" y="35"/>
                  </a:cubicBezTo>
                  <a:cubicBezTo>
                    <a:pt x="278" y="31"/>
                    <a:pt x="278" y="26"/>
                    <a:pt x="282" y="22"/>
                  </a:cubicBezTo>
                  <a:cubicBezTo>
                    <a:pt x="282" y="13"/>
                    <a:pt x="287" y="9"/>
                    <a:pt x="291" y="0"/>
                  </a:cubicBezTo>
                  <a:cubicBezTo>
                    <a:pt x="291" y="0"/>
                    <a:pt x="1340" y="581"/>
                    <a:pt x="1891" y="3525"/>
                  </a:cubicBezTo>
                  <a:cubicBezTo>
                    <a:pt x="1917" y="3673"/>
                    <a:pt x="1852" y="3824"/>
                    <a:pt x="1717" y="3889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7955076" y="2131603"/>
              <a:ext cx="103471" cy="692126"/>
            </a:xfrm>
            <a:custGeom>
              <a:avLst/>
              <a:gdLst/>
              <a:ahLst/>
              <a:cxnLst/>
              <a:rect l="l" t="t" r="r" b="b"/>
              <a:pathLst>
                <a:path w="669" h="4475" extrusionOk="0">
                  <a:moveTo>
                    <a:pt x="668" y="4310"/>
                  </a:moveTo>
                  <a:cubicBezTo>
                    <a:pt x="464" y="4375"/>
                    <a:pt x="252" y="4431"/>
                    <a:pt x="35" y="4475"/>
                  </a:cubicBezTo>
                  <a:cubicBezTo>
                    <a:pt x="35" y="4475"/>
                    <a:pt x="0" y="3178"/>
                    <a:pt x="48" y="1960"/>
                  </a:cubicBezTo>
                  <a:cubicBezTo>
                    <a:pt x="48" y="1934"/>
                    <a:pt x="48" y="1908"/>
                    <a:pt x="48" y="1882"/>
                  </a:cubicBezTo>
                  <a:cubicBezTo>
                    <a:pt x="87" y="1110"/>
                    <a:pt x="148" y="412"/>
                    <a:pt x="256" y="83"/>
                  </a:cubicBezTo>
                  <a:cubicBezTo>
                    <a:pt x="261" y="74"/>
                    <a:pt x="265" y="65"/>
                    <a:pt x="269" y="52"/>
                  </a:cubicBezTo>
                  <a:cubicBezTo>
                    <a:pt x="269" y="48"/>
                    <a:pt x="274" y="44"/>
                    <a:pt x="274" y="35"/>
                  </a:cubicBezTo>
                  <a:cubicBezTo>
                    <a:pt x="278" y="31"/>
                    <a:pt x="278" y="26"/>
                    <a:pt x="282" y="22"/>
                  </a:cubicBezTo>
                  <a:cubicBezTo>
                    <a:pt x="282" y="13"/>
                    <a:pt x="287" y="9"/>
                    <a:pt x="291" y="0"/>
                  </a:cubicBezTo>
                  <a:cubicBezTo>
                    <a:pt x="291" y="0"/>
                    <a:pt x="495" y="1852"/>
                    <a:pt x="538" y="2389"/>
                  </a:cubicBezTo>
                  <a:cubicBezTo>
                    <a:pt x="555" y="2589"/>
                    <a:pt x="625" y="3599"/>
                    <a:pt x="668" y="431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8114691" y="2535896"/>
              <a:ext cx="403830" cy="958459"/>
            </a:xfrm>
            <a:custGeom>
              <a:avLst/>
              <a:gdLst/>
              <a:ahLst/>
              <a:cxnLst/>
              <a:rect l="l" t="t" r="r" b="b"/>
              <a:pathLst>
                <a:path w="2611" h="6197" extrusionOk="0">
                  <a:moveTo>
                    <a:pt x="2610" y="521"/>
                  </a:moveTo>
                  <a:cubicBezTo>
                    <a:pt x="2610" y="521"/>
                    <a:pt x="2606" y="781"/>
                    <a:pt x="2593" y="1163"/>
                  </a:cubicBezTo>
                  <a:cubicBezTo>
                    <a:pt x="2563" y="1987"/>
                    <a:pt x="2480" y="3387"/>
                    <a:pt x="2294" y="4068"/>
                  </a:cubicBezTo>
                  <a:cubicBezTo>
                    <a:pt x="1934" y="5394"/>
                    <a:pt x="1240" y="6197"/>
                    <a:pt x="620" y="5763"/>
                  </a:cubicBezTo>
                  <a:cubicBezTo>
                    <a:pt x="0" y="5329"/>
                    <a:pt x="200" y="4163"/>
                    <a:pt x="321" y="3066"/>
                  </a:cubicBezTo>
                  <a:cubicBezTo>
                    <a:pt x="421" y="2169"/>
                    <a:pt x="880" y="694"/>
                    <a:pt x="1045" y="183"/>
                  </a:cubicBezTo>
                  <a:cubicBezTo>
                    <a:pt x="1084" y="66"/>
                    <a:pt x="1106" y="1"/>
                    <a:pt x="1106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8276317" y="2535896"/>
              <a:ext cx="242205" cy="197971"/>
            </a:xfrm>
            <a:custGeom>
              <a:avLst/>
              <a:gdLst/>
              <a:ahLst/>
              <a:cxnLst/>
              <a:rect l="l" t="t" r="r" b="b"/>
              <a:pathLst>
                <a:path w="1566" h="1280" extrusionOk="0">
                  <a:moveTo>
                    <a:pt x="1565" y="521"/>
                  </a:moveTo>
                  <a:cubicBezTo>
                    <a:pt x="1565" y="521"/>
                    <a:pt x="1561" y="781"/>
                    <a:pt x="1548" y="1163"/>
                  </a:cubicBezTo>
                  <a:cubicBezTo>
                    <a:pt x="616" y="1280"/>
                    <a:pt x="390" y="573"/>
                    <a:pt x="265" y="473"/>
                  </a:cubicBezTo>
                  <a:cubicBezTo>
                    <a:pt x="191" y="417"/>
                    <a:pt x="87" y="291"/>
                    <a:pt x="0" y="183"/>
                  </a:cubicBezTo>
                  <a:cubicBezTo>
                    <a:pt x="39" y="66"/>
                    <a:pt x="61" y="1"/>
                    <a:pt x="61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8293639" y="1791650"/>
              <a:ext cx="330210" cy="584170"/>
            </a:xfrm>
            <a:custGeom>
              <a:avLst/>
              <a:gdLst/>
              <a:ahLst/>
              <a:cxnLst/>
              <a:rect l="l" t="t" r="r" b="b"/>
              <a:pathLst>
                <a:path w="2135" h="3777" extrusionOk="0">
                  <a:moveTo>
                    <a:pt x="2004" y="169"/>
                  </a:moveTo>
                  <a:lnTo>
                    <a:pt x="1154" y="44"/>
                  </a:lnTo>
                  <a:cubicBezTo>
                    <a:pt x="1141" y="44"/>
                    <a:pt x="1128" y="39"/>
                    <a:pt x="1115" y="39"/>
                  </a:cubicBezTo>
                  <a:cubicBezTo>
                    <a:pt x="885" y="0"/>
                    <a:pt x="794" y="104"/>
                    <a:pt x="794" y="104"/>
                  </a:cubicBezTo>
                  <a:lnTo>
                    <a:pt x="846" y="312"/>
                  </a:lnTo>
                  <a:lnTo>
                    <a:pt x="907" y="308"/>
                  </a:lnTo>
                  <a:lnTo>
                    <a:pt x="23" y="3235"/>
                  </a:lnTo>
                  <a:cubicBezTo>
                    <a:pt x="1" y="3304"/>
                    <a:pt x="40" y="3373"/>
                    <a:pt x="105" y="3399"/>
                  </a:cubicBezTo>
                  <a:lnTo>
                    <a:pt x="703" y="3603"/>
                  </a:lnTo>
                  <a:lnTo>
                    <a:pt x="764" y="3725"/>
                  </a:lnTo>
                  <a:cubicBezTo>
                    <a:pt x="764" y="3725"/>
                    <a:pt x="898" y="3777"/>
                    <a:pt x="1068" y="3685"/>
                  </a:cubicBezTo>
                  <a:lnTo>
                    <a:pt x="1068" y="3685"/>
                  </a:lnTo>
                  <a:cubicBezTo>
                    <a:pt x="1068" y="3685"/>
                    <a:pt x="1068" y="3685"/>
                    <a:pt x="1068" y="3685"/>
                  </a:cubicBezTo>
                  <a:lnTo>
                    <a:pt x="1068" y="3685"/>
                  </a:lnTo>
                  <a:cubicBezTo>
                    <a:pt x="1098" y="3672"/>
                    <a:pt x="1124" y="3642"/>
                    <a:pt x="1133" y="3607"/>
                  </a:cubicBezTo>
                  <a:lnTo>
                    <a:pt x="2112" y="338"/>
                  </a:lnTo>
                  <a:cubicBezTo>
                    <a:pt x="2134" y="260"/>
                    <a:pt x="2082" y="182"/>
                    <a:pt x="2004" y="169"/>
                  </a:cubicBezTo>
                  <a:close/>
                </a:path>
              </a:pathLst>
            </a:custGeom>
            <a:solidFill>
              <a:srgbClr val="4F4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8263479" y="1800311"/>
              <a:ext cx="330055" cy="570869"/>
            </a:xfrm>
            <a:custGeom>
              <a:avLst/>
              <a:gdLst/>
              <a:ahLst/>
              <a:cxnLst/>
              <a:rect l="l" t="t" r="r" b="b"/>
              <a:pathLst>
                <a:path w="2134" h="3691" extrusionOk="0">
                  <a:moveTo>
                    <a:pt x="959" y="105"/>
                  </a:moveTo>
                  <a:lnTo>
                    <a:pt x="23" y="3205"/>
                  </a:lnTo>
                  <a:cubicBezTo>
                    <a:pt x="1" y="3274"/>
                    <a:pt x="40" y="3348"/>
                    <a:pt x="105" y="3369"/>
                  </a:cubicBezTo>
                  <a:lnTo>
                    <a:pt x="959" y="3669"/>
                  </a:lnTo>
                  <a:cubicBezTo>
                    <a:pt x="1033" y="3690"/>
                    <a:pt x="1111" y="3651"/>
                    <a:pt x="1132" y="3577"/>
                  </a:cubicBezTo>
                  <a:lnTo>
                    <a:pt x="2112" y="313"/>
                  </a:lnTo>
                  <a:cubicBezTo>
                    <a:pt x="2134" y="235"/>
                    <a:pt x="2082" y="152"/>
                    <a:pt x="2004" y="144"/>
                  </a:cubicBezTo>
                  <a:lnTo>
                    <a:pt x="1106" y="9"/>
                  </a:lnTo>
                  <a:cubicBezTo>
                    <a:pt x="1037" y="1"/>
                    <a:pt x="976" y="40"/>
                    <a:pt x="959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8248786" y="2006789"/>
              <a:ext cx="438011" cy="663358"/>
            </a:xfrm>
            <a:custGeom>
              <a:avLst/>
              <a:gdLst/>
              <a:ahLst/>
              <a:cxnLst/>
              <a:rect l="l" t="t" r="r" b="b"/>
              <a:pathLst>
                <a:path w="2832" h="4289" extrusionOk="0">
                  <a:moveTo>
                    <a:pt x="2689" y="2750"/>
                  </a:moveTo>
                  <a:cubicBezTo>
                    <a:pt x="2689" y="2750"/>
                    <a:pt x="2806" y="2338"/>
                    <a:pt x="2758" y="2060"/>
                  </a:cubicBezTo>
                  <a:cubicBezTo>
                    <a:pt x="2715" y="1783"/>
                    <a:pt x="2619" y="1609"/>
                    <a:pt x="2619" y="1609"/>
                  </a:cubicBezTo>
                  <a:cubicBezTo>
                    <a:pt x="2619" y="1609"/>
                    <a:pt x="2715" y="1167"/>
                    <a:pt x="2459" y="1011"/>
                  </a:cubicBezTo>
                  <a:cubicBezTo>
                    <a:pt x="2459" y="1011"/>
                    <a:pt x="2498" y="608"/>
                    <a:pt x="2363" y="369"/>
                  </a:cubicBezTo>
                  <a:cubicBezTo>
                    <a:pt x="2229" y="127"/>
                    <a:pt x="2017" y="1"/>
                    <a:pt x="1882" y="140"/>
                  </a:cubicBezTo>
                  <a:cubicBezTo>
                    <a:pt x="1748" y="283"/>
                    <a:pt x="1917" y="565"/>
                    <a:pt x="1917" y="565"/>
                  </a:cubicBezTo>
                  <a:cubicBezTo>
                    <a:pt x="1917" y="565"/>
                    <a:pt x="1943" y="699"/>
                    <a:pt x="1930" y="855"/>
                  </a:cubicBezTo>
                  <a:cubicBezTo>
                    <a:pt x="1895" y="894"/>
                    <a:pt x="1852" y="942"/>
                    <a:pt x="1817" y="994"/>
                  </a:cubicBezTo>
                  <a:cubicBezTo>
                    <a:pt x="1691" y="998"/>
                    <a:pt x="1457" y="1024"/>
                    <a:pt x="1253" y="1146"/>
                  </a:cubicBezTo>
                  <a:cubicBezTo>
                    <a:pt x="967" y="1319"/>
                    <a:pt x="937" y="1354"/>
                    <a:pt x="946" y="1462"/>
                  </a:cubicBezTo>
                  <a:cubicBezTo>
                    <a:pt x="950" y="1570"/>
                    <a:pt x="1097" y="1727"/>
                    <a:pt x="1475" y="1635"/>
                  </a:cubicBezTo>
                  <a:lnTo>
                    <a:pt x="1609" y="1592"/>
                  </a:lnTo>
                  <a:lnTo>
                    <a:pt x="1509" y="1935"/>
                  </a:lnTo>
                  <a:cubicBezTo>
                    <a:pt x="1509" y="1935"/>
                    <a:pt x="1193" y="2039"/>
                    <a:pt x="1123" y="2043"/>
                  </a:cubicBezTo>
                  <a:cubicBezTo>
                    <a:pt x="1058" y="2052"/>
                    <a:pt x="915" y="2147"/>
                    <a:pt x="993" y="2308"/>
                  </a:cubicBezTo>
                  <a:lnTo>
                    <a:pt x="230" y="2043"/>
                  </a:lnTo>
                  <a:cubicBezTo>
                    <a:pt x="230" y="2043"/>
                    <a:pt x="78" y="1995"/>
                    <a:pt x="118" y="1870"/>
                  </a:cubicBezTo>
                  <a:lnTo>
                    <a:pt x="529" y="508"/>
                  </a:lnTo>
                  <a:cubicBezTo>
                    <a:pt x="534" y="487"/>
                    <a:pt x="356" y="283"/>
                    <a:pt x="222" y="413"/>
                  </a:cubicBezTo>
                  <a:cubicBezTo>
                    <a:pt x="87" y="543"/>
                    <a:pt x="61" y="768"/>
                    <a:pt x="35" y="885"/>
                  </a:cubicBezTo>
                  <a:cubicBezTo>
                    <a:pt x="5" y="1002"/>
                    <a:pt x="13" y="1202"/>
                    <a:pt x="35" y="1375"/>
                  </a:cubicBezTo>
                  <a:cubicBezTo>
                    <a:pt x="57" y="1553"/>
                    <a:pt x="0" y="1891"/>
                    <a:pt x="13" y="2017"/>
                  </a:cubicBezTo>
                  <a:cubicBezTo>
                    <a:pt x="31" y="2138"/>
                    <a:pt x="26" y="2407"/>
                    <a:pt x="13" y="2633"/>
                  </a:cubicBezTo>
                  <a:cubicBezTo>
                    <a:pt x="0" y="2858"/>
                    <a:pt x="65" y="3361"/>
                    <a:pt x="308" y="3565"/>
                  </a:cubicBezTo>
                  <a:cubicBezTo>
                    <a:pt x="547" y="3769"/>
                    <a:pt x="599" y="3769"/>
                    <a:pt x="655" y="3864"/>
                  </a:cubicBezTo>
                  <a:cubicBezTo>
                    <a:pt x="712" y="3959"/>
                    <a:pt x="915" y="4233"/>
                    <a:pt x="1227" y="4259"/>
                  </a:cubicBezTo>
                  <a:cubicBezTo>
                    <a:pt x="1540" y="4289"/>
                    <a:pt x="1926" y="4102"/>
                    <a:pt x="2086" y="3877"/>
                  </a:cubicBezTo>
                  <a:cubicBezTo>
                    <a:pt x="2242" y="3647"/>
                    <a:pt x="2697" y="3430"/>
                    <a:pt x="2762" y="3209"/>
                  </a:cubicBezTo>
                  <a:cubicBezTo>
                    <a:pt x="2832" y="2988"/>
                    <a:pt x="2762" y="2819"/>
                    <a:pt x="2689" y="2750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7584344" y="2662357"/>
              <a:ext cx="88167" cy="17659"/>
            </a:xfrm>
            <a:custGeom>
              <a:avLst/>
              <a:gdLst/>
              <a:ahLst/>
              <a:cxnLst/>
              <a:rect l="l" t="t" r="r" b="b"/>
              <a:pathLst>
                <a:path w="694" h="139" extrusionOk="0">
                  <a:moveTo>
                    <a:pt x="668" y="139"/>
                  </a:moveTo>
                  <a:cubicBezTo>
                    <a:pt x="663" y="139"/>
                    <a:pt x="655" y="134"/>
                    <a:pt x="650" y="130"/>
                  </a:cubicBezTo>
                  <a:cubicBezTo>
                    <a:pt x="585" y="69"/>
                    <a:pt x="234" y="91"/>
                    <a:pt x="26" y="121"/>
                  </a:cubicBezTo>
                  <a:cubicBezTo>
                    <a:pt x="13" y="121"/>
                    <a:pt x="4" y="113"/>
                    <a:pt x="0" y="104"/>
                  </a:cubicBezTo>
                  <a:cubicBezTo>
                    <a:pt x="0" y="91"/>
                    <a:pt x="9" y="78"/>
                    <a:pt x="22" y="78"/>
                  </a:cubicBezTo>
                  <a:cubicBezTo>
                    <a:pt x="78" y="69"/>
                    <a:pt x="581" y="0"/>
                    <a:pt x="685" y="100"/>
                  </a:cubicBezTo>
                  <a:cubicBezTo>
                    <a:pt x="694" y="108"/>
                    <a:pt x="694" y="121"/>
                    <a:pt x="685" y="130"/>
                  </a:cubicBezTo>
                  <a:cubicBezTo>
                    <a:pt x="681" y="134"/>
                    <a:pt x="672" y="139"/>
                    <a:pt x="668" y="139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7545215" y="2728419"/>
              <a:ext cx="141652" cy="68984"/>
            </a:xfrm>
            <a:custGeom>
              <a:avLst/>
              <a:gdLst/>
              <a:ahLst/>
              <a:cxnLst/>
              <a:rect l="l" t="t" r="r" b="b"/>
              <a:pathLst>
                <a:path w="1115" h="543" extrusionOk="0">
                  <a:moveTo>
                    <a:pt x="26" y="542"/>
                  </a:moveTo>
                  <a:cubicBezTo>
                    <a:pt x="13" y="542"/>
                    <a:pt x="5" y="538"/>
                    <a:pt x="5" y="525"/>
                  </a:cubicBezTo>
                  <a:cubicBezTo>
                    <a:pt x="0" y="516"/>
                    <a:pt x="5" y="503"/>
                    <a:pt x="18" y="499"/>
                  </a:cubicBezTo>
                  <a:cubicBezTo>
                    <a:pt x="22" y="499"/>
                    <a:pt x="252" y="425"/>
                    <a:pt x="490" y="282"/>
                  </a:cubicBezTo>
                  <a:lnTo>
                    <a:pt x="551" y="243"/>
                  </a:lnTo>
                  <a:cubicBezTo>
                    <a:pt x="768" y="113"/>
                    <a:pt x="954" y="0"/>
                    <a:pt x="1106" y="152"/>
                  </a:cubicBezTo>
                  <a:cubicBezTo>
                    <a:pt x="1115" y="161"/>
                    <a:pt x="1115" y="174"/>
                    <a:pt x="1106" y="182"/>
                  </a:cubicBezTo>
                  <a:cubicBezTo>
                    <a:pt x="1097" y="191"/>
                    <a:pt x="1080" y="191"/>
                    <a:pt x="1071" y="182"/>
                  </a:cubicBezTo>
                  <a:cubicBezTo>
                    <a:pt x="945" y="57"/>
                    <a:pt x="781" y="156"/>
                    <a:pt x="577" y="282"/>
                  </a:cubicBezTo>
                  <a:lnTo>
                    <a:pt x="512" y="321"/>
                  </a:lnTo>
                  <a:cubicBezTo>
                    <a:pt x="269" y="469"/>
                    <a:pt x="35" y="542"/>
                    <a:pt x="31" y="542"/>
                  </a:cubicBezTo>
                  <a:cubicBezTo>
                    <a:pt x="31" y="542"/>
                    <a:pt x="26" y="542"/>
                    <a:pt x="26" y="542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7557792" y="2744426"/>
              <a:ext cx="87786" cy="11688"/>
            </a:xfrm>
            <a:custGeom>
              <a:avLst/>
              <a:gdLst/>
              <a:ahLst/>
              <a:cxnLst/>
              <a:rect l="l" t="t" r="r" b="b"/>
              <a:pathLst>
                <a:path w="691" h="92" extrusionOk="0">
                  <a:moveTo>
                    <a:pt x="27" y="78"/>
                  </a:moveTo>
                  <a:cubicBezTo>
                    <a:pt x="18" y="78"/>
                    <a:pt x="10" y="69"/>
                    <a:pt x="5" y="56"/>
                  </a:cubicBezTo>
                  <a:cubicBezTo>
                    <a:pt x="1" y="48"/>
                    <a:pt x="10" y="35"/>
                    <a:pt x="23" y="30"/>
                  </a:cubicBezTo>
                  <a:lnTo>
                    <a:pt x="157" y="0"/>
                  </a:lnTo>
                  <a:cubicBezTo>
                    <a:pt x="161" y="0"/>
                    <a:pt x="161" y="0"/>
                    <a:pt x="166" y="0"/>
                  </a:cubicBezTo>
                  <a:cubicBezTo>
                    <a:pt x="170" y="0"/>
                    <a:pt x="469" y="48"/>
                    <a:pt x="660" y="0"/>
                  </a:cubicBezTo>
                  <a:cubicBezTo>
                    <a:pt x="673" y="0"/>
                    <a:pt x="686" y="4"/>
                    <a:pt x="686" y="17"/>
                  </a:cubicBezTo>
                  <a:cubicBezTo>
                    <a:pt x="690" y="30"/>
                    <a:pt x="682" y="43"/>
                    <a:pt x="669" y="48"/>
                  </a:cubicBezTo>
                  <a:cubicBezTo>
                    <a:pt x="482" y="91"/>
                    <a:pt x="205" y="52"/>
                    <a:pt x="166" y="48"/>
                  </a:cubicBezTo>
                  <a:lnTo>
                    <a:pt x="31" y="74"/>
                  </a:lnTo>
                  <a:cubicBezTo>
                    <a:pt x="31" y="78"/>
                    <a:pt x="27" y="78"/>
                    <a:pt x="27" y="7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8398348" y="2328800"/>
              <a:ext cx="226739" cy="63722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339" y="412"/>
                  </a:moveTo>
                  <a:cubicBezTo>
                    <a:pt x="273" y="412"/>
                    <a:pt x="217" y="403"/>
                    <a:pt x="165" y="382"/>
                  </a:cubicBezTo>
                  <a:cubicBezTo>
                    <a:pt x="39" y="330"/>
                    <a:pt x="5" y="239"/>
                    <a:pt x="5" y="234"/>
                  </a:cubicBezTo>
                  <a:cubicBezTo>
                    <a:pt x="0" y="226"/>
                    <a:pt x="5" y="212"/>
                    <a:pt x="18" y="208"/>
                  </a:cubicBezTo>
                  <a:cubicBezTo>
                    <a:pt x="26" y="204"/>
                    <a:pt x="39" y="208"/>
                    <a:pt x="44" y="221"/>
                  </a:cubicBezTo>
                  <a:cubicBezTo>
                    <a:pt x="48" y="221"/>
                    <a:pt x="78" y="299"/>
                    <a:pt x="182" y="343"/>
                  </a:cubicBezTo>
                  <a:cubicBezTo>
                    <a:pt x="282" y="382"/>
                    <a:pt x="469" y="395"/>
                    <a:pt x="794" y="243"/>
                  </a:cubicBezTo>
                  <a:cubicBezTo>
                    <a:pt x="798" y="243"/>
                    <a:pt x="798" y="243"/>
                    <a:pt x="802" y="243"/>
                  </a:cubicBezTo>
                  <a:cubicBezTo>
                    <a:pt x="802" y="243"/>
                    <a:pt x="1132" y="247"/>
                    <a:pt x="1427" y="9"/>
                  </a:cubicBezTo>
                  <a:cubicBezTo>
                    <a:pt x="1435" y="0"/>
                    <a:pt x="1448" y="0"/>
                    <a:pt x="1457" y="9"/>
                  </a:cubicBezTo>
                  <a:cubicBezTo>
                    <a:pt x="1466" y="22"/>
                    <a:pt x="1466" y="35"/>
                    <a:pt x="1453" y="43"/>
                  </a:cubicBezTo>
                  <a:cubicBezTo>
                    <a:pt x="1162" y="278"/>
                    <a:pt x="854" y="286"/>
                    <a:pt x="807" y="286"/>
                  </a:cubicBezTo>
                  <a:cubicBezTo>
                    <a:pt x="625" y="373"/>
                    <a:pt x="469" y="412"/>
                    <a:pt x="339" y="412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8420465" y="2362208"/>
              <a:ext cx="248237" cy="116153"/>
            </a:xfrm>
            <a:custGeom>
              <a:avLst/>
              <a:gdLst/>
              <a:ahLst/>
              <a:cxnLst/>
              <a:rect l="l" t="t" r="r" b="b"/>
              <a:pathLst>
                <a:path w="1605" h="751" extrusionOk="0">
                  <a:moveTo>
                    <a:pt x="230" y="751"/>
                  </a:moveTo>
                  <a:cubicBezTo>
                    <a:pt x="152" y="751"/>
                    <a:pt x="83" y="716"/>
                    <a:pt x="44" y="647"/>
                  </a:cubicBezTo>
                  <a:cubicBezTo>
                    <a:pt x="5" y="582"/>
                    <a:pt x="0" y="491"/>
                    <a:pt x="31" y="439"/>
                  </a:cubicBezTo>
                  <a:cubicBezTo>
                    <a:pt x="83" y="361"/>
                    <a:pt x="274" y="222"/>
                    <a:pt x="391" y="192"/>
                  </a:cubicBezTo>
                  <a:cubicBezTo>
                    <a:pt x="421" y="187"/>
                    <a:pt x="473" y="166"/>
                    <a:pt x="529" y="148"/>
                  </a:cubicBezTo>
                  <a:cubicBezTo>
                    <a:pt x="698" y="88"/>
                    <a:pt x="928" y="1"/>
                    <a:pt x="1076" y="27"/>
                  </a:cubicBezTo>
                  <a:cubicBezTo>
                    <a:pt x="1275" y="62"/>
                    <a:pt x="1583" y="421"/>
                    <a:pt x="1596" y="439"/>
                  </a:cubicBezTo>
                  <a:cubicBezTo>
                    <a:pt x="1605" y="447"/>
                    <a:pt x="1605" y="460"/>
                    <a:pt x="1596" y="469"/>
                  </a:cubicBezTo>
                  <a:cubicBezTo>
                    <a:pt x="1587" y="478"/>
                    <a:pt x="1570" y="478"/>
                    <a:pt x="1561" y="469"/>
                  </a:cubicBezTo>
                  <a:cubicBezTo>
                    <a:pt x="1561" y="465"/>
                    <a:pt x="1249" y="101"/>
                    <a:pt x="1067" y="70"/>
                  </a:cubicBezTo>
                  <a:cubicBezTo>
                    <a:pt x="933" y="49"/>
                    <a:pt x="698" y="135"/>
                    <a:pt x="547" y="187"/>
                  </a:cubicBezTo>
                  <a:cubicBezTo>
                    <a:pt x="486" y="213"/>
                    <a:pt x="434" y="231"/>
                    <a:pt x="404" y="235"/>
                  </a:cubicBezTo>
                  <a:cubicBezTo>
                    <a:pt x="291" y="265"/>
                    <a:pt x="113" y="400"/>
                    <a:pt x="70" y="465"/>
                  </a:cubicBezTo>
                  <a:cubicBezTo>
                    <a:pt x="48" y="495"/>
                    <a:pt x="52" y="569"/>
                    <a:pt x="83" y="625"/>
                  </a:cubicBezTo>
                  <a:cubicBezTo>
                    <a:pt x="109" y="664"/>
                    <a:pt x="156" y="712"/>
                    <a:pt x="248" y="708"/>
                  </a:cubicBezTo>
                  <a:cubicBezTo>
                    <a:pt x="438" y="695"/>
                    <a:pt x="577" y="630"/>
                    <a:pt x="581" y="630"/>
                  </a:cubicBezTo>
                  <a:cubicBezTo>
                    <a:pt x="581" y="630"/>
                    <a:pt x="586" y="630"/>
                    <a:pt x="590" y="630"/>
                  </a:cubicBezTo>
                  <a:cubicBezTo>
                    <a:pt x="594" y="630"/>
                    <a:pt x="872" y="647"/>
                    <a:pt x="1067" y="569"/>
                  </a:cubicBezTo>
                  <a:cubicBezTo>
                    <a:pt x="1080" y="564"/>
                    <a:pt x="1093" y="569"/>
                    <a:pt x="1097" y="577"/>
                  </a:cubicBezTo>
                  <a:cubicBezTo>
                    <a:pt x="1102" y="590"/>
                    <a:pt x="1097" y="603"/>
                    <a:pt x="1084" y="608"/>
                  </a:cubicBezTo>
                  <a:cubicBezTo>
                    <a:pt x="894" y="690"/>
                    <a:pt x="638" y="677"/>
                    <a:pt x="594" y="673"/>
                  </a:cubicBezTo>
                  <a:cubicBezTo>
                    <a:pt x="564" y="686"/>
                    <a:pt x="430" y="742"/>
                    <a:pt x="248" y="751"/>
                  </a:cubicBezTo>
                  <a:cubicBezTo>
                    <a:pt x="243" y="751"/>
                    <a:pt x="239" y="751"/>
                    <a:pt x="230" y="75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7612420" y="2917330"/>
              <a:ext cx="60091" cy="37605"/>
            </a:xfrm>
            <a:custGeom>
              <a:avLst/>
              <a:gdLst/>
              <a:ahLst/>
              <a:cxnLst/>
              <a:rect l="l" t="t" r="r" b="b"/>
              <a:pathLst>
                <a:path w="473" h="296" extrusionOk="0">
                  <a:moveTo>
                    <a:pt x="447" y="295"/>
                  </a:moveTo>
                  <a:cubicBezTo>
                    <a:pt x="442" y="295"/>
                    <a:pt x="442" y="295"/>
                    <a:pt x="438" y="295"/>
                  </a:cubicBezTo>
                  <a:cubicBezTo>
                    <a:pt x="122" y="187"/>
                    <a:pt x="13" y="48"/>
                    <a:pt x="9" y="40"/>
                  </a:cubicBezTo>
                  <a:cubicBezTo>
                    <a:pt x="0" y="31"/>
                    <a:pt x="5" y="18"/>
                    <a:pt x="13" y="9"/>
                  </a:cubicBezTo>
                  <a:cubicBezTo>
                    <a:pt x="22" y="0"/>
                    <a:pt x="39" y="5"/>
                    <a:pt x="44" y="14"/>
                  </a:cubicBezTo>
                  <a:cubicBezTo>
                    <a:pt x="48" y="14"/>
                    <a:pt x="148" y="148"/>
                    <a:pt x="455" y="252"/>
                  </a:cubicBezTo>
                  <a:cubicBezTo>
                    <a:pt x="464" y="256"/>
                    <a:pt x="473" y="269"/>
                    <a:pt x="468" y="282"/>
                  </a:cubicBezTo>
                  <a:cubicBezTo>
                    <a:pt x="464" y="291"/>
                    <a:pt x="455" y="295"/>
                    <a:pt x="447" y="29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7596921" y="2919490"/>
              <a:ext cx="40400" cy="70636"/>
            </a:xfrm>
            <a:custGeom>
              <a:avLst/>
              <a:gdLst/>
              <a:ahLst/>
              <a:cxnLst/>
              <a:rect l="l" t="t" r="r" b="b"/>
              <a:pathLst>
                <a:path w="318" h="556" extrusionOk="0">
                  <a:moveTo>
                    <a:pt x="291" y="556"/>
                  </a:moveTo>
                  <a:cubicBezTo>
                    <a:pt x="287" y="556"/>
                    <a:pt x="283" y="556"/>
                    <a:pt x="278" y="551"/>
                  </a:cubicBezTo>
                  <a:cubicBezTo>
                    <a:pt x="1" y="313"/>
                    <a:pt x="31" y="36"/>
                    <a:pt x="36" y="23"/>
                  </a:cubicBezTo>
                  <a:cubicBezTo>
                    <a:pt x="36" y="10"/>
                    <a:pt x="49" y="1"/>
                    <a:pt x="62" y="1"/>
                  </a:cubicBezTo>
                  <a:cubicBezTo>
                    <a:pt x="75" y="5"/>
                    <a:pt x="83" y="14"/>
                    <a:pt x="79" y="27"/>
                  </a:cubicBezTo>
                  <a:cubicBezTo>
                    <a:pt x="79" y="31"/>
                    <a:pt x="49" y="296"/>
                    <a:pt x="309" y="517"/>
                  </a:cubicBezTo>
                  <a:cubicBezTo>
                    <a:pt x="317" y="525"/>
                    <a:pt x="317" y="538"/>
                    <a:pt x="309" y="547"/>
                  </a:cubicBezTo>
                  <a:cubicBezTo>
                    <a:pt x="304" y="551"/>
                    <a:pt x="300" y="556"/>
                    <a:pt x="291" y="55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7010844" y="1201450"/>
              <a:ext cx="583551" cy="555402"/>
            </a:xfrm>
            <a:custGeom>
              <a:avLst/>
              <a:gdLst/>
              <a:ahLst/>
              <a:cxnLst/>
              <a:rect l="l" t="t" r="r" b="b"/>
              <a:pathLst>
                <a:path w="3773" h="3591" extrusionOk="0">
                  <a:moveTo>
                    <a:pt x="538" y="3448"/>
                  </a:moveTo>
                  <a:lnTo>
                    <a:pt x="66" y="2086"/>
                  </a:lnTo>
                  <a:cubicBezTo>
                    <a:pt x="5" y="1921"/>
                    <a:pt x="1" y="1739"/>
                    <a:pt x="53" y="1570"/>
                  </a:cubicBezTo>
                  <a:cubicBezTo>
                    <a:pt x="178" y="1150"/>
                    <a:pt x="530" y="400"/>
                    <a:pt x="1414" y="235"/>
                  </a:cubicBezTo>
                  <a:cubicBezTo>
                    <a:pt x="2663" y="1"/>
                    <a:pt x="3066" y="521"/>
                    <a:pt x="3331" y="538"/>
                  </a:cubicBezTo>
                  <a:cubicBezTo>
                    <a:pt x="3591" y="551"/>
                    <a:pt x="3773" y="1570"/>
                    <a:pt x="3109" y="2030"/>
                  </a:cubicBezTo>
                  <a:cubicBezTo>
                    <a:pt x="2450" y="2489"/>
                    <a:pt x="1323" y="3183"/>
                    <a:pt x="1323" y="3183"/>
                  </a:cubicBezTo>
                  <a:lnTo>
                    <a:pt x="1037" y="3591"/>
                  </a:lnTo>
                  <a:close/>
                </a:path>
              </a:pathLst>
            </a:custGeom>
            <a:solidFill>
              <a:srgbClr val="8D4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6721928" y="3914577"/>
              <a:ext cx="1333831" cy="173225"/>
            </a:xfrm>
            <a:custGeom>
              <a:avLst/>
              <a:gdLst/>
              <a:ahLst/>
              <a:cxnLst/>
              <a:rect l="l" t="t" r="r" b="b"/>
              <a:pathLst>
                <a:path w="8624" h="1120" extrusionOk="0">
                  <a:moveTo>
                    <a:pt x="8624" y="1120"/>
                  </a:moveTo>
                  <a:cubicBezTo>
                    <a:pt x="7050" y="1063"/>
                    <a:pt x="1054" y="842"/>
                    <a:pt x="317" y="647"/>
                  </a:cubicBezTo>
                  <a:cubicBezTo>
                    <a:pt x="191" y="612"/>
                    <a:pt x="87" y="582"/>
                    <a:pt x="0" y="547"/>
                  </a:cubicBezTo>
                  <a:cubicBezTo>
                    <a:pt x="56" y="218"/>
                    <a:pt x="95" y="1"/>
                    <a:pt x="95" y="1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6611188" y="2019626"/>
              <a:ext cx="1499632" cy="1971669"/>
            </a:xfrm>
            <a:custGeom>
              <a:avLst/>
              <a:gdLst/>
              <a:ahLst/>
              <a:cxnLst/>
              <a:rect l="l" t="t" r="r" b="b"/>
              <a:pathLst>
                <a:path w="9696" h="12748" extrusionOk="0">
                  <a:moveTo>
                    <a:pt x="8989" y="12747"/>
                  </a:moveTo>
                  <a:lnTo>
                    <a:pt x="1015" y="12747"/>
                  </a:lnTo>
                  <a:cubicBezTo>
                    <a:pt x="1015" y="12747"/>
                    <a:pt x="521" y="12570"/>
                    <a:pt x="699" y="11910"/>
                  </a:cubicBezTo>
                  <a:cubicBezTo>
                    <a:pt x="881" y="11256"/>
                    <a:pt x="1106" y="7007"/>
                    <a:pt x="1106" y="7007"/>
                  </a:cubicBezTo>
                  <a:lnTo>
                    <a:pt x="1" y="1019"/>
                  </a:lnTo>
                  <a:cubicBezTo>
                    <a:pt x="1" y="1019"/>
                    <a:pt x="2077" y="386"/>
                    <a:pt x="2845" y="226"/>
                  </a:cubicBezTo>
                  <a:cubicBezTo>
                    <a:pt x="3617" y="70"/>
                    <a:pt x="5876" y="0"/>
                    <a:pt x="6374" y="113"/>
                  </a:cubicBezTo>
                  <a:cubicBezTo>
                    <a:pt x="6868" y="226"/>
                    <a:pt x="8980" y="724"/>
                    <a:pt x="8980" y="724"/>
                  </a:cubicBezTo>
                  <a:cubicBezTo>
                    <a:pt x="8980" y="724"/>
                    <a:pt x="9132" y="10467"/>
                    <a:pt x="9197" y="10918"/>
                  </a:cubicBezTo>
                  <a:cubicBezTo>
                    <a:pt x="9266" y="11369"/>
                    <a:pt x="9626" y="11845"/>
                    <a:pt x="9652" y="12002"/>
                  </a:cubicBezTo>
                  <a:cubicBezTo>
                    <a:pt x="9652" y="12010"/>
                    <a:pt x="9652" y="12015"/>
                    <a:pt x="9652" y="12023"/>
                  </a:cubicBezTo>
                  <a:cubicBezTo>
                    <a:pt x="9695" y="12413"/>
                    <a:pt x="9379" y="12747"/>
                    <a:pt x="8989" y="12747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7400446" y="2215431"/>
              <a:ext cx="118164" cy="1781895"/>
            </a:xfrm>
            <a:custGeom>
              <a:avLst/>
              <a:gdLst/>
              <a:ahLst/>
              <a:cxnLst/>
              <a:rect l="l" t="t" r="r" b="b"/>
              <a:pathLst>
                <a:path w="764" h="11521" extrusionOk="0">
                  <a:moveTo>
                    <a:pt x="707" y="11520"/>
                  </a:moveTo>
                  <a:lnTo>
                    <a:pt x="707" y="11520"/>
                  </a:lnTo>
                  <a:cubicBezTo>
                    <a:pt x="686" y="11520"/>
                    <a:pt x="668" y="11503"/>
                    <a:pt x="668" y="11481"/>
                  </a:cubicBezTo>
                  <a:cubicBezTo>
                    <a:pt x="668" y="11429"/>
                    <a:pt x="690" y="6014"/>
                    <a:pt x="551" y="4002"/>
                  </a:cubicBezTo>
                  <a:cubicBezTo>
                    <a:pt x="413" y="1995"/>
                    <a:pt x="9" y="65"/>
                    <a:pt x="5" y="44"/>
                  </a:cubicBezTo>
                  <a:cubicBezTo>
                    <a:pt x="1" y="26"/>
                    <a:pt x="14" y="5"/>
                    <a:pt x="31" y="5"/>
                  </a:cubicBezTo>
                  <a:cubicBezTo>
                    <a:pt x="53" y="0"/>
                    <a:pt x="70" y="9"/>
                    <a:pt x="74" y="31"/>
                  </a:cubicBezTo>
                  <a:cubicBezTo>
                    <a:pt x="79" y="48"/>
                    <a:pt x="486" y="1986"/>
                    <a:pt x="625" y="3998"/>
                  </a:cubicBezTo>
                  <a:cubicBezTo>
                    <a:pt x="764" y="6010"/>
                    <a:pt x="742" y="11429"/>
                    <a:pt x="742" y="11481"/>
                  </a:cubicBezTo>
                  <a:cubicBezTo>
                    <a:pt x="742" y="11503"/>
                    <a:pt x="725" y="11520"/>
                    <a:pt x="707" y="1152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6611188" y="2177229"/>
              <a:ext cx="1352700" cy="1814066"/>
            </a:xfrm>
            <a:custGeom>
              <a:avLst/>
              <a:gdLst/>
              <a:ahLst/>
              <a:cxnLst/>
              <a:rect l="l" t="t" r="r" b="b"/>
              <a:pathLst>
                <a:path w="8746" h="11729" extrusionOk="0">
                  <a:moveTo>
                    <a:pt x="8520" y="1500"/>
                  </a:moveTo>
                  <a:lnTo>
                    <a:pt x="6964" y="2571"/>
                  </a:lnTo>
                  <a:lnTo>
                    <a:pt x="6270" y="2589"/>
                  </a:lnTo>
                  <a:cubicBezTo>
                    <a:pt x="6270" y="2589"/>
                    <a:pt x="5910" y="2554"/>
                    <a:pt x="5555" y="2662"/>
                  </a:cubicBezTo>
                  <a:cubicBezTo>
                    <a:pt x="5203" y="2775"/>
                    <a:pt x="5017" y="3161"/>
                    <a:pt x="5017" y="3161"/>
                  </a:cubicBezTo>
                  <a:lnTo>
                    <a:pt x="5290" y="5069"/>
                  </a:lnTo>
                  <a:lnTo>
                    <a:pt x="1826" y="8355"/>
                  </a:lnTo>
                  <a:cubicBezTo>
                    <a:pt x="1835" y="6816"/>
                    <a:pt x="1587" y="5533"/>
                    <a:pt x="1696" y="5520"/>
                  </a:cubicBezTo>
                  <a:cubicBezTo>
                    <a:pt x="1830" y="5502"/>
                    <a:pt x="1943" y="5259"/>
                    <a:pt x="1943" y="5259"/>
                  </a:cubicBezTo>
                  <a:cubicBezTo>
                    <a:pt x="1943" y="5259"/>
                    <a:pt x="2034" y="4314"/>
                    <a:pt x="1696" y="2359"/>
                  </a:cubicBezTo>
                  <a:cubicBezTo>
                    <a:pt x="1353" y="403"/>
                    <a:pt x="1" y="0"/>
                    <a:pt x="1" y="0"/>
                  </a:cubicBezTo>
                  <a:lnTo>
                    <a:pt x="1106" y="5988"/>
                  </a:lnTo>
                  <a:cubicBezTo>
                    <a:pt x="1106" y="5988"/>
                    <a:pt x="881" y="10237"/>
                    <a:pt x="699" y="10891"/>
                  </a:cubicBezTo>
                  <a:cubicBezTo>
                    <a:pt x="521" y="11551"/>
                    <a:pt x="1015" y="11728"/>
                    <a:pt x="1015" y="11728"/>
                  </a:cubicBezTo>
                  <a:lnTo>
                    <a:pt x="1748" y="11728"/>
                  </a:lnTo>
                  <a:cubicBezTo>
                    <a:pt x="1666" y="11290"/>
                    <a:pt x="1627" y="10657"/>
                    <a:pt x="1735" y="9799"/>
                  </a:cubicBezTo>
                  <a:cubicBezTo>
                    <a:pt x="2064" y="9617"/>
                    <a:pt x="2702" y="9240"/>
                    <a:pt x="3105" y="8858"/>
                  </a:cubicBezTo>
                  <a:cubicBezTo>
                    <a:pt x="3673" y="8329"/>
                    <a:pt x="5650" y="5931"/>
                    <a:pt x="5815" y="5771"/>
                  </a:cubicBezTo>
                  <a:cubicBezTo>
                    <a:pt x="5980" y="5615"/>
                    <a:pt x="6925" y="5242"/>
                    <a:pt x="7246" y="4882"/>
                  </a:cubicBezTo>
                  <a:cubicBezTo>
                    <a:pt x="7562" y="4518"/>
                    <a:pt x="7605" y="3490"/>
                    <a:pt x="7605" y="3417"/>
                  </a:cubicBezTo>
                  <a:cubicBezTo>
                    <a:pt x="7605" y="3339"/>
                    <a:pt x="7731" y="3005"/>
                    <a:pt x="7762" y="2905"/>
                  </a:cubicBezTo>
                  <a:cubicBezTo>
                    <a:pt x="7796" y="2810"/>
                    <a:pt x="8295" y="2372"/>
                    <a:pt x="8520" y="2012"/>
                  </a:cubicBezTo>
                  <a:cubicBezTo>
                    <a:pt x="8746" y="1648"/>
                    <a:pt x="8520" y="1500"/>
                    <a:pt x="8520" y="150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6341606" y="2373035"/>
              <a:ext cx="1617023" cy="1443179"/>
            </a:xfrm>
            <a:custGeom>
              <a:avLst/>
              <a:gdLst/>
              <a:ahLst/>
              <a:cxnLst/>
              <a:rect l="l" t="t" r="r" b="b"/>
              <a:pathLst>
                <a:path w="10455" h="9331" extrusionOk="0">
                  <a:moveTo>
                    <a:pt x="7614" y="1739"/>
                  </a:moveTo>
                  <a:cubicBezTo>
                    <a:pt x="7514" y="1713"/>
                    <a:pt x="7436" y="1734"/>
                    <a:pt x="7389" y="1739"/>
                  </a:cubicBezTo>
                  <a:cubicBezTo>
                    <a:pt x="7341" y="1743"/>
                    <a:pt x="7298" y="1704"/>
                    <a:pt x="7298" y="1704"/>
                  </a:cubicBezTo>
                  <a:cubicBezTo>
                    <a:pt x="7363" y="1691"/>
                    <a:pt x="7610" y="1435"/>
                    <a:pt x="7610" y="1435"/>
                  </a:cubicBezTo>
                  <a:cubicBezTo>
                    <a:pt x="7640" y="1435"/>
                    <a:pt x="7723" y="1409"/>
                    <a:pt x="7723" y="1409"/>
                  </a:cubicBezTo>
                  <a:cubicBezTo>
                    <a:pt x="7679" y="1565"/>
                    <a:pt x="7814" y="1604"/>
                    <a:pt x="7814" y="1604"/>
                  </a:cubicBezTo>
                  <a:close/>
                  <a:moveTo>
                    <a:pt x="10250" y="100"/>
                  </a:moveTo>
                  <a:cubicBezTo>
                    <a:pt x="10051" y="0"/>
                    <a:pt x="9609" y="304"/>
                    <a:pt x="9335" y="516"/>
                  </a:cubicBezTo>
                  <a:cubicBezTo>
                    <a:pt x="9067" y="733"/>
                    <a:pt x="8672" y="1093"/>
                    <a:pt x="8672" y="1093"/>
                  </a:cubicBezTo>
                  <a:cubicBezTo>
                    <a:pt x="8672" y="1093"/>
                    <a:pt x="8295" y="1119"/>
                    <a:pt x="8173" y="1127"/>
                  </a:cubicBezTo>
                  <a:cubicBezTo>
                    <a:pt x="8048" y="1140"/>
                    <a:pt x="7913" y="1197"/>
                    <a:pt x="7913" y="1197"/>
                  </a:cubicBezTo>
                  <a:cubicBezTo>
                    <a:pt x="7913" y="1197"/>
                    <a:pt x="7983" y="880"/>
                    <a:pt x="7779" y="880"/>
                  </a:cubicBezTo>
                  <a:cubicBezTo>
                    <a:pt x="7575" y="880"/>
                    <a:pt x="7423" y="898"/>
                    <a:pt x="7350" y="919"/>
                  </a:cubicBezTo>
                  <a:cubicBezTo>
                    <a:pt x="7259" y="950"/>
                    <a:pt x="6626" y="1288"/>
                    <a:pt x="6465" y="1695"/>
                  </a:cubicBezTo>
                  <a:cubicBezTo>
                    <a:pt x="6309" y="2099"/>
                    <a:pt x="6162" y="2970"/>
                    <a:pt x="6162" y="2970"/>
                  </a:cubicBezTo>
                  <a:cubicBezTo>
                    <a:pt x="6162" y="2970"/>
                    <a:pt x="4159" y="4913"/>
                    <a:pt x="2750" y="5368"/>
                  </a:cubicBezTo>
                  <a:lnTo>
                    <a:pt x="2893" y="4254"/>
                  </a:lnTo>
                  <a:lnTo>
                    <a:pt x="2975" y="3616"/>
                  </a:lnTo>
                  <a:cubicBezTo>
                    <a:pt x="2975" y="3616"/>
                    <a:pt x="1618" y="3096"/>
                    <a:pt x="183" y="3525"/>
                  </a:cubicBezTo>
                  <a:cubicBezTo>
                    <a:pt x="183" y="3525"/>
                    <a:pt x="170" y="3664"/>
                    <a:pt x="157" y="3898"/>
                  </a:cubicBezTo>
                  <a:cubicBezTo>
                    <a:pt x="105" y="4887"/>
                    <a:pt x="1" y="7557"/>
                    <a:pt x="469" y="8529"/>
                  </a:cubicBezTo>
                  <a:cubicBezTo>
                    <a:pt x="855" y="9331"/>
                    <a:pt x="3439" y="8225"/>
                    <a:pt x="4748" y="7050"/>
                  </a:cubicBezTo>
                  <a:cubicBezTo>
                    <a:pt x="6058" y="5875"/>
                    <a:pt x="7358" y="4202"/>
                    <a:pt x="7358" y="4202"/>
                  </a:cubicBezTo>
                  <a:cubicBezTo>
                    <a:pt x="7358" y="4202"/>
                    <a:pt x="8555" y="3660"/>
                    <a:pt x="8772" y="3399"/>
                  </a:cubicBezTo>
                  <a:cubicBezTo>
                    <a:pt x="8984" y="3139"/>
                    <a:pt x="9166" y="2133"/>
                    <a:pt x="9110" y="2055"/>
                  </a:cubicBezTo>
                  <a:lnTo>
                    <a:pt x="9301" y="1457"/>
                  </a:lnTo>
                  <a:cubicBezTo>
                    <a:pt x="9301" y="1457"/>
                    <a:pt x="10151" y="564"/>
                    <a:pt x="10250" y="473"/>
                  </a:cubicBezTo>
                  <a:cubicBezTo>
                    <a:pt x="10354" y="382"/>
                    <a:pt x="10454" y="200"/>
                    <a:pt x="10250" y="100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6365734" y="2851722"/>
              <a:ext cx="436001" cy="179257"/>
            </a:xfrm>
            <a:custGeom>
              <a:avLst/>
              <a:gdLst/>
              <a:ahLst/>
              <a:cxnLst/>
              <a:rect l="l" t="t" r="r" b="b"/>
              <a:pathLst>
                <a:path w="2819" h="1159" extrusionOk="0">
                  <a:moveTo>
                    <a:pt x="2819" y="521"/>
                  </a:moveTo>
                  <a:lnTo>
                    <a:pt x="2737" y="1159"/>
                  </a:lnTo>
                  <a:cubicBezTo>
                    <a:pt x="1917" y="781"/>
                    <a:pt x="560" y="781"/>
                    <a:pt x="1" y="803"/>
                  </a:cubicBezTo>
                  <a:cubicBezTo>
                    <a:pt x="14" y="569"/>
                    <a:pt x="27" y="430"/>
                    <a:pt x="27" y="430"/>
                  </a:cubicBezTo>
                  <a:cubicBezTo>
                    <a:pt x="1462" y="1"/>
                    <a:pt x="2819" y="521"/>
                    <a:pt x="2819" y="52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6326913" y="2177229"/>
              <a:ext cx="532512" cy="806887"/>
            </a:xfrm>
            <a:custGeom>
              <a:avLst/>
              <a:gdLst/>
              <a:ahLst/>
              <a:cxnLst/>
              <a:rect l="l" t="t" r="r" b="b"/>
              <a:pathLst>
                <a:path w="3443" h="5217" extrusionOk="0">
                  <a:moveTo>
                    <a:pt x="1839" y="0"/>
                  </a:moveTo>
                  <a:cubicBezTo>
                    <a:pt x="1839" y="0"/>
                    <a:pt x="0" y="226"/>
                    <a:pt x="0" y="4800"/>
                  </a:cubicBezTo>
                  <a:cubicBezTo>
                    <a:pt x="0" y="4939"/>
                    <a:pt x="117" y="5051"/>
                    <a:pt x="256" y="5030"/>
                  </a:cubicBezTo>
                  <a:cubicBezTo>
                    <a:pt x="846" y="4947"/>
                    <a:pt x="2385" y="4874"/>
                    <a:pt x="3126" y="5160"/>
                  </a:cubicBezTo>
                  <a:cubicBezTo>
                    <a:pt x="3269" y="5216"/>
                    <a:pt x="3430" y="5108"/>
                    <a:pt x="3430" y="4952"/>
                  </a:cubicBezTo>
                  <a:cubicBezTo>
                    <a:pt x="3443" y="3829"/>
                    <a:pt x="3347" y="577"/>
                    <a:pt x="1839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7531912" y="2553992"/>
              <a:ext cx="37738" cy="41141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27" y="265"/>
                  </a:moveTo>
                  <a:cubicBezTo>
                    <a:pt x="18" y="265"/>
                    <a:pt x="9" y="261"/>
                    <a:pt x="5" y="252"/>
                  </a:cubicBezTo>
                  <a:cubicBezTo>
                    <a:pt x="1" y="239"/>
                    <a:pt x="5" y="226"/>
                    <a:pt x="14" y="222"/>
                  </a:cubicBezTo>
                  <a:cubicBezTo>
                    <a:pt x="170" y="144"/>
                    <a:pt x="196" y="27"/>
                    <a:pt x="196" y="23"/>
                  </a:cubicBezTo>
                  <a:cubicBezTo>
                    <a:pt x="196" y="10"/>
                    <a:pt x="209" y="1"/>
                    <a:pt x="222" y="5"/>
                  </a:cubicBezTo>
                  <a:cubicBezTo>
                    <a:pt x="235" y="5"/>
                    <a:pt x="243" y="18"/>
                    <a:pt x="239" y="31"/>
                  </a:cubicBezTo>
                  <a:cubicBezTo>
                    <a:pt x="239" y="36"/>
                    <a:pt x="209" y="174"/>
                    <a:pt x="35" y="261"/>
                  </a:cubicBezTo>
                  <a:cubicBezTo>
                    <a:pt x="31" y="261"/>
                    <a:pt x="27" y="265"/>
                    <a:pt x="27" y="26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7442670" y="2632562"/>
              <a:ext cx="31706" cy="20880"/>
            </a:xfrm>
            <a:custGeom>
              <a:avLst/>
              <a:gdLst/>
              <a:ahLst/>
              <a:cxnLst/>
              <a:rect l="l" t="t" r="r" b="b"/>
              <a:pathLst>
                <a:path w="205" h="135" extrusionOk="0">
                  <a:moveTo>
                    <a:pt x="27" y="135"/>
                  </a:moveTo>
                  <a:cubicBezTo>
                    <a:pt x="18" y="135"/>
                    <a:pt x="14" y="135"/>
                    <a:pt x="10" y="130"/>
                  </a:cubicBezTo>
                  <a:cubicBezTo>
                    <a:pt x="1" y="122"/>
                    <a:pt x="1" y="104"/>
                    <a:pt x="10" y="96"/>
                  </a:cubicBezTo>
                  <a:cubicBezTo>
                    <a:pt x="79" y="30"/>
                    <a:pt x="170" y="4"/>
                    <a:pt x="174" y="4"/>
                  </a:cubicBezTo>
                  <a:cubicBezTo>
                    <a:pt x="187" y="0"/>
                    <a:pt x="200" y="9"/>
                    <a:pt x="200" y="22"/>
                  </a:cubicBezTo>
                  <a:cubicBezTo>
                    <a:pt x="205" y="35"/>
                    <a:pt x="196" y="43"/>
                    <a:pt x="187" y="48"/>
                  </a:cubicBezTo>
                  <a:cubicBezTo>
                    <a:pt x="183" y="48"/>
                    <a:pt x="101" y="69"/>
                    <a:pt x="40" y="130"/>
                  </a:cubicBezTo>
                  <a:cubicBezTo>
                    <a:pt x="36" y="135"/>
                    <a:pt x="31" y="135"/>
                    <a:pt x="27" y="13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7545986" y="2538680"/>
              <a:ext cx="140281" cy="85994"/>
            </a:xfrm>
            <a:custGeom>
              <a:avLst/>
              <a:gdLst/>
              <a:ahLst/>
              <a:cxnLst/>
              <a:rect l="l" t="t" r="r" b="b"/>
              <a:pathLst>
                <a:path w="907" h="556" extrusionOk="0">
                  <a:moveTo>
                    <a:pt x="27" y="555"/>
                  </a:moveTo>
                  <a:cubicBezTo>
                    <a:pt x="22" y="555"/>
                    <a:pt x="14" y="551"/>
                    <a:pt x="9" y="546"/>
                  </a:cubicBezTo>
                  <a:cubicBezTo>
                    <a:pt x="1" y="533"/>
                    <a:pt x="5" y="520"/>
                    <a:pt x="14" y="512"/>
                  </a:cubicBezTo>
                  <a:cubicBezTo>
                    <a:pt x="31" y="503"/>
                    <a:pt x="400" y="260"/>
                    <a:pt x="547" y="213"/>
                  </a:cubicBezTo>
                  <a:cubicBezTo>
                    <a:pt x="690" y="165"/>
                    <a:pt x="868" y="9"/>
                    <a:pt x="868" y="4"/>
                  </a:cubicBezTo>
                  <a:cubicBezTo>
                    <a:pt x="876" y="0"/>
                    <a:pt x="889" y="0"/>
                    <a:pt x="898" y="9"/>
                  </a:cubicBezTo>
                  <a:cubicBezTo>
                    <a:pt x="907" y="17"/>
                    <a:pt x="907" y="30"/>
                    <a:pt x="898" y="39"/>
                  </a:cubicBezTo>
                  <a:cubicBezTo>
                    <a:pt x="889" y="48"/>
                    <a:pt x="712" y="204"/>
                    <a:pt x="564" y="256"/>
                  </a:cubicBezTo>
                  <a:cubicBezTo>
                    <a:pt x="421" y="299"/>
                    <a:pt x="44" y="546"/>
                    <a:pt x="40" y="551"/>
                  </a:cubicBezTo>
                  <a:cubicBezTo>
                    <a:pt x="35" y="555"/>
                    <a:pt x="31" y="555"/>
                    <a:pt x="27" y="55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7684102" y="2594205"/>
              <a:ext cx="100068" cy="101460"/>
            </a:xfrm>
            <a:custGeom>
              <a:avLst/>
              <a:gdLst/>
              <a:ahLst/>
              <a:cxnLst/>
              <a:rect l="l" t="t" r="r" b="b"/>
              <a:pathLst>
                <a:path w="647" h="656" extrusionOk="0">
                  <a:moveTo>
                    <a:pt x="27" y="656"/>
                  </a:moveTo>
                  <a:cubicBezTo>
                    <a:pt x="22" y="656"/>
                    <a:pt x="22" y="656"/>
                    <a:pt x="18" y="651"/>
                  </a:cubicBezTo>
                  <a:cubicBezTo>
                    <a:pt x="5" y="647"/>
                    <a:pt x="1" y="634"/>
                    <a:pt x="5" y="621"/>
                  </a:cubicBezTo>
                  <a:cubicBezTo>
                    <a:pt x="9" y="617"/>
                    <a:pt x="57" y="513"/>
                    <a:pt x="114" y="456"/>
                  </a:cubicBezTo>
                  <a:cubicBezTo>
                    <a:pt x="166" y="404"/>
                    <a:pt x="590" y="27"/>
                    <a:pt x="608" y="10"/>
                  </a:cubicBezTo>
                  <a:cubicBezTo>
                    <a:pt x="616" y="1"/>
                    <a:pt x="629" y="1"/>
                    <a:pt x="638" y="10"/>
                  </a:cubicBezTo>
                  <a:cubicBezTo>
                    <a:pt x="647" y="18"/>
                    <a:pt x="647" y="36"/>
                    <a:pt x="638" y="44"/>
                  </a:cubicBezTo>
                  <a:cubicBezTo>
                    <a:pt x="634" y="49"/>
                    <a:pt x="196" y="439"/>
                    <a:pt x="144" y="491"/>
                  </a:cubicBezTo>
                  <a:cubicBezTo>
                    <a:pt x="96" y="539"/>
                    <a:pt x="48" y="643"/>
                    <a:pt x="48" y="643"/>
                  </a:cubicBezTo>
                  <a:cubicBezTo>
                    <a:pt x="44" y="651"/>
                    <a:pt x="35" y="656"/>
                    <a:pt x="27" y="65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7709004" y="2686849"/>
              <a:ext cx="45626" cy="90634"/>
            </a:xfrm>
            <a:custGeom>
              <a:avLst/>
              <a:gdLst/>
              <a:ahLst/>
              <a:cxnLst/>
              <a:rect l="l" t="t" r="r" b="b"/>
              <a:pathLst>
                <a:path w="295" h="586" extrusionOk="0">
                  <a:moveTo>
                    <a:pt x="26" y="586"/>
                  </a:moveTo>
                  <a:cubicBezTo>
                    <a:pt x="22" y="586"/>
                    <a:pt x="18" y="581"/>
                    <a:pt x="13" y="581"/>
                  </a:cubicBezTo>
                  <a:cubicBezTo>
                    <a:pt x="5" y="573"/>
                    <a:pt x="0" y="560"/>
                    <a:pt x="5" y="551"/>
                  </a:cubicBezTo>
                  <a:cubicBezTo>
                    <a:pt x="5" y="551"/>
                    <a:pt x="52" y="464"/>
                    <a:pt x="91" y="339"/>
                  </a:cubicBezTo>
                  <a:cubicBezTo>
                    <a:pt x="126" y="208"/>
                    <a:pt x="247" y="22"/>
                    <a:pt x="252" y="13"/>
                  </a:cubicBezTo>
                  <a:cubicBezTo>
                    <a:pt x="256" y="5"/>
                    <a:pt x="269" y="0"/>
                    <a:pt x="282" y="9"/>
                  </a:cubicBezTo>
                  <a:cubicBezTo>
                    <a:pt x="291" y="13"/>
                    <a:pt x="295" y="26"/>
                    <a:pt x="291" y="39"/>
                  </a:cubicBezTo>
                  <a:cubicBezTo>
                    <a:pt x="286" y="39"/>
                    <a:pt x="169" y="230"/>
                    <a:pt x="135" y="352"/>
                  </a:cubicBezTo>
                  <a:cubicBezTo>
                    <a:pt x="96" y="482"/>
                    <a:pt x="48" y="568"/>
                    <a:pt x="44" y="573"/>
                  </a:cubicBezTo>
                  <a:cubicBezTo>
                    <a:pt x="39" y="581"/>
                    <a:pt x="31" y="586"/>
                    <a:pt x="26" y="58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7597644" y="2553992"/>
              <a:ext cx="39749" cy="38357"/>
            </a:xfrm>
            <a:custGeom>
              <a:avLst/>
              <a:gdLst/>
              <a:ahLst/>
              <a:cxnLst/>
              <a:rect l="l" t="t" r="r" b="b"/>
              <a:pathLst>
                <a:path w="257" h="248" extrusionOk="0">
                  <a:moveTo>
                    <a:pt x="26" y="248"/>
                  </a:moveTo>
                  <a:cubicBezTo>
                    <a:pt x="22" y="248"/>
                    <a:pt x="13" y="248"/>
                    <a:pt x="9" y="239"/>
                  </a:cubicBezTo>
                  <a:cubicBezTo>
                    <a:pt x="0" y="231"/>
                    <a:pt x="5" y="218"/>
                    <a:pt x="13" y="209"/>
                  </a:cubicBezTo>
                  <a:cubicBezTo>
                    <a:pt x="61" y="179"/>
                    <a:pt x="183" y="79"/>
                    <a:pt x="209" y="18"/>
                  </a:cubicBezTo>
                  <a:cubicBezTo>
                    <a:pt x="213" y="5"/>
                    <a:pt x="226" y="1"/>
                    <a:pt x="239" y="5"/>
                  </a:cubicBezTo>
                  <a:cubicBezTo>
                    <a:pt x="248" y="10"/>
                    <a:pt x="256" y="23"/>
                    <a:pt x="248" y="36"/>
                  </a:cubicBezTo>
                  <a:cubicBezTo>
                    <a:pt x="213" y="122"/>
                    <a:pt x="48" y="239"/>
                    <a:pt x="39" y="244"/>
                  </a:cubicBezTo>
                  <a:cubicBezTo>
                    <a:pt x="35" y="248"/>
                    <a:pt x="31" y="248"/>
                    <a:pt x="26" y="24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6484517" y="3181003"/>
              <a:ext cx="285821" cy="200755"/>
            </a:xfrm>
            <a:custGeom>
              <a:avLst/>
              <a:gdLst/>
              <a:ahLst/>
              <a:cxnLst/>
              <a:rect l="l" t="t" r="r" b="b"/>
              <a:pathLst>
                <a:path w="1848" h="1298" extrusionOk="0">
                  <a:moveTo>
                    <a:pt x="26" y="1297"/>
                  </a:moveTo>
                  <a:cubicBezTo>
                    <a:pt x="22" y="1297"/>
                    <a:pt x="13" y="1293"/>
                    <a:pt x="9" y="1288"/>
                  </a:cubicBezTo>
                  <a:cubicBezTo>
                    <a:pt x="0" y="1280"/>
                    <a:pt x="0" y="1267"/>
                    <a:pt x="13" y="1258"/>
                  </a:cubicBezTo>
                  <a:cubicBezTo>
                    <a:pt x="18" y="1249"/>
                    <a:pt x="733" y="573"/>
                    <a:pt x="1730" y="157"/>
                  </a:cubicBezTo>
                  <a:cubicBezTo>
                    <a:pt x="1505" y="139"/>
                    <a:pt x="889" y="131"/>
                    <a:pt x="390" y="465"/>
                  </a:cubicBezTo>
                  <a:cubicBezTo>
                    <a:pt x="382" y="473"/>
                    <a:pt x="364" y="469"/>
                    <a:pt x="360" y="460"/>
                  </a:cubicBezTo>
                  <a:cubicBezTo>
                    <a:pt x="351" y="452"/>
                    <a:pt x="356" y="434"/>
                    <a:pt x="364" y="430"/>
                  </a:cubicBezTo>
                  <a:cubicBezTo>
                    <a:pt x="997" y="1"/>
                    <a:pt x="1817" y="118"/>
                    <a:pt x="1826" y="122"/>
                  </a:cubicBezTo>
                  <a:cubicBezTo>
                    <a:pt x="1839" y="122"/>
                    <a:pt x="1847" y="131"/>
                    <a:pt x="1847" y="139"/>
                  </a:cubicBezTo>
                  <a:cubicBezTo>
                    <a:pt x="1847" y="148"/>
                    <a:pt x="1843" y="161"/>
                    <a:pt x="1834" y="165"/>
                  </a:cubicBezTo>
                  <a:cubicBezTo>
                    <a:pt x="798" y="573"/>
                    <a:pt x="48" y="1280"/>
                    <a:pt x="44" y="1288"/>
                  </a:cubicBezTo>
                  <a:cubicBezTo>
                    <a:pt x="39" y="1293"/>
                    <a:pt x="31" y="1297"/>
                    <a:pt x="26" y="1297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7164426" y="1726536"/>
              <a:ext cx="293863" cy="513178"/>
            </a:xfrm>
            <a:custGeom>
              <a:avLst/>
              <a:gdLst/>
              <a:ahLst/>
              <a:cxnLst/>
              <a:rect l="l" t="t" r="r" b="b"/>
              <a:pathLst>
                <a:path w="1900" h="3318" extrusionOk="0">
                  <a:moveTo>
                    <a:pt x="1869" y="1457"/>
                  </a:moveTo>
                  <a:lnTo>
                    <a:pt x="1657" y="412"/>
                  </a:lnTo>
                  <a:lnTo>
                    <a:pt x="274" y="70"/>
                  </a:lnTo>
                  <a:lnTo>
                    <a:pt x="1" y="1"/>
                  </a:lnTo>
                  <a:lnTo>
                    <a:pt x="40" y="178"/>
                  </a:lnTo>
                  <a:lnTo>
                    <a:pt x="139" y="647"/>
                  </a:lnTo>
                  <a:lnTo>
                    <a:pt x="313" y="1453"/>
                  </a:lnTo>
                  <a:lnTo>
                    <a:pt x="1206" y="2121"/>
                  </a:lnTo>
                  <a:lnTo>
                    <a:pt x="1635" y="3317"/>
                  </a:lnTo>
                  <a:lnTo>
                    <a:pt x="1653" y="2073"/>
                  </a:lnTo>
                  <a:lnTo>
                    <a:pt x="1900" y="1600"/>
                  </a:ln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7170458" y="1737208"/>
              <a:ext cx="283192" cy="238339"/>
            </a:xfrm>
            <a:custGeom>
              <a:avLst/>
              <a:gdLst/>
              <a:ahLst/>
              <a:cxnLst/>
              <a:rect l="l" t="t" r="r" b="b"/>
              <a:pathLst>
                <a:path w="1831" h="1541" extrusionOk="0">
                  <a:moveTo>
                    <a:pt x="1" y="109"/>
                  </a:moveTo>
                  <a:lnTo>
                    <a:pt x="235" y="1"/>
                  </a:lnTo>
                  <a:lnTo>
                    <a:pt x="1618" y="343"/>
                  </a:lnTo>
                  <a:lnTo>
                    <a:pt x="1830" y="1388"/>
                  </a:lnTo>
                  <a:cubicBezTo>
                    <a:pt x="920" y="1540"/>
                    <a:pt x="373" y="989"/>
                    <a:pt x="100" y="57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7049819" y="1678281"/>
              <a:ext cx="142292" cy="116153"/>
            </a:xfrm>
            <a:custGeom>
              <a:avLst/>
              <a:gdLst/>
              <a:ahLst/>
              <a:cxnLst/>
              <a:rect l="l" t="t" r="r" b="b"/>
              <a:pathLst>
                <a:path w="920" h="751" extrusionOk="0">
                  <a:moveTo>
                    <a:pt x="625" y="716"/>
                  </a:moveTo>
                  <a:cubicBezTo>
                    <a:pt x="716" y="742"/>
                    <a:pt x="815" y="750"/>
                    <a:pt x="919" y="729"/>
                  </a:cubicBezTo>
                  <a:lnTo>
                    <a:pt x="572" y="139"/>
                  </a:lnTo>
                  <a:cubicBezTo>
                    <a:pt x="572" y="139"/>
                    <a:pt x="412" y="13"/>
                    <a:pt x="269" y="5"/>
                  </a:cubicBezTo>
                  <a:cubicBezTo>
                    <a:pt x="213" y="0"/>
                    <a:pt x="156" y="18"/>
                    <a:pt x="113" y="65"/>
                  </a:cubicBezTo>
                  <a:cubicBezTo>
                    <a:pt x="0" y="204"/>
                    <a:pt x="243" y="616"/>
                    <a:pt x="625" y="71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7091270" y="1678899"/>
              <a:ext cx="100842" cy="115535"/>
            </a:xfrm>
            <a:custGeom>
              <a:avLst/>
              <a:gdLst/>
              <a:ahLst/>
              <a:cxnLst/>
              <a:rect l="l" t="t" r="r" b="b"/>
              <a:pathLst>
                <a:path w="652" h="747" extrusionOk="0">
                  <a:moveTo>
                    <a:pt x="1" y="1"/>
                  </a:moveTo>
                  <a:cubicBezTo>
                    <a:pt x="57" y="192"/>
                    <a:pt x="170" y="512"/>
                    <a:pt x="357" y="712"/>
                  </a:cubicBezTo>
                  <a:cubicBezTo>
                    <a:pt x="448" y="738"/>
                    <a:pt x="547" y="746"/>
                    <a:pt x="651" y="725"/>
                  </a:cubicBezTo>
                  <a:lnTo>
                    <a:pt x="304" y="135"/>
                  </a:lnTo>
                  <a:cubicBezTo>
                    <a:pt x="304" y="135"/>
                    <a:pt x="144" y="9"/>
                    <a:pt x="1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7103488" y="1358434"/>
              <a:ext cx="461366" cy="549370"/>
            </a:xfrm>
            <a:custGeom>
              <a:avLst/>
              <a:gdLst/>
              <a:ahLst/>
              <a:cxnLst/>
              <a:rect l="l" t="t" r="r" b="b"/>
              <a:pathLst>
                <a:path w="2983" h="3552" extrusionOk="0">
                  <a:moveTo>
                    <a:pt x="2198" y="3334"/>
                  </a:moveTo>
                  <a:cubicBezTo>
                    <a:pt x="2086" y="3408"/>
                    <a:pt x="1964" y="3465"/>
                    <a:pt x="1830" y="3495"/>
                  </a:cubicBezTo>
                  <a:cubicBezTo>
                    <a:pt x="1583" y="3551"/>
                    <a:pt x="1335" y="3525"/>
                    <a:pt x="1101" y="3430"/>
                  </a:cubicBezTo>
                  <a:cubicBezTo>
                    <a:pt x="815" y="3317"/>
                    <a:pt x="555" y="3096"/>
                    <a:pt x="356" y="2801"/>
                  </a:cubicBezTo>
                  <a:cubicBezTo>
                    <a:pt x="225" y="2606"/>
                    <a:pt x="121" y="2376"/>
                    <a:pt x="61" y="2125"/>
                  </a:cubicBezTo>
                  <a:cubicBezTo>
                    <a:pt x="61" y="2120"/>
                    <a:pt x="61" y="2116"/>
                    <a:pt x="56" y="2107"/>
                  </a:cubicBezTo>
                  <a:cubicBezTo>
                    <a:pt x="56" y="2107"/>
                    <a:pt x="56" y="2107"/>
                    <a:pt x="56" y="2103"/>
                  </a:cubicBezTo>
                  <a:cubicBezTo>
                    <a:pt x="17" y="1938"/>
                    <a:pt x="0" y="1774"/>
                    <a:pt x="0" y="1609"/>
                  </a:cubicBezTo>
                  <a:cubicBezTo>
                    <a:pt x="0" y="1596"/>
                    <a:pt x="0" y="1583"/>
                    <a:pt x="0" y="1570"/>
                  </a:cubicBezTo>
                  <a:cubicBezTo>
                    <a:pt x="0" y="1513"/>
                    <a:pt x="4" y="1461"/>
                    <a:pt x="9" y="1405"/>
                  </a:cubicBezTo>
                  <a:cubicBezTo>
                    <a:pt x="39" y="1106"/>
                    <a:pt x="134" y="833"/>
                    <a:pt x="286" y="607"/>
                  </a:cubicBezTo>
                  <a:cubicBezTo>
                    <a:pt x="438" y="382"/>
                    <a:pt x="642" y="208"/>
                    <a:pt x="889" y="117"/>
                  </a:cubicBezTo>
                  <a:cubicBezTo>
                    <a:pt x="932" y="100"/>
                    <a:pt x="980" y="87"/>
                    <a:pt x="1028" y="74"/>
                  </a:cubicBezTo>
                  <a:cubicBezTo>
                    <a:pt x="1348" y="0"/>
                    <a:pt x="1674" y="65"/>
                    <a:pt x="1960" y="239"/>
                  </a:cubicBezTo>
                  <a:cubicBezTo>
                    <a:pt x="2229" y="404"/>
                    <a:pt x="2467" y="664"/>
                    <a:pt x="2627" y="989"/>
                  </a:cubicBezTo>
                  <a:cubicBezTo>
                    <a:pt x="2632" y="993"/>
                    <a:pt x="2636" y="997"/>
                    <a:pt x="2636" y="1002"/>
                  </a:cubicBezTo>
                  <a:cubicBezTo>
                    <a:pt x="2658" y="1050"/>
                    <a:pt x="2680" y="1093"/>
                    <a:pt x="2701" y="1145"/>
                  </a:cubicBezTo>
                  <a:cubicBezTo>
                    <a:pt x="2740" y="1245"/>
                    <a:pt x="2775" y="1353"/>
                    <a:pt x="2801" y="1461"/>
                  </a:cubicBezTo>
                  <a:cubicBezTo>
                    <a:pt x="2983" y="2238"/>
                    <a:pt x="2719" y="2992"/>
                    <a:pt x="2198" y="3334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7104725" y="1358434"/>
              <a:ext cx="301906" cy="243597"/>
            </a:xfrm>
            <a:custGeom>
              <a:avLst/>
              <a:gdLst/>
              <a:ahLst/>
              <a:cxnLst/>
              <a:rect l="l" t="t" r="r" b="b"/>
              <a:pathLst>
                <a:path w="1952" h="1575" extrusionOk="0">
                  <a:moveTo>
                    <a:pt x="204" y="1574"/>
                  </a:moveTo>
                  <a:lnTo>
                    <a:pt x="1" y="1405"/>
                  </a:lnTo>
                  <a:cubicBezTo>
                    <a:pt x="31" y="1106"/>
                    <a:pt x="126" y="833"/>
                    <a:pt x="278" y="607"/>
                  </a:cubicBezTo>
                  <a:cubicBezTo>
                    <a:pt x="430" y="382"/>
                    <a:pt x="634" y="208"/>
                    <a:pt x="881" y="117"/>
                  </a:cubicBezTo>
                  <a:cubicBezTo>
                    <a:pt x="924" y="100"/>
                    <a:pt x="972" y="87"/>
                    <a:pt x="1020" y="74"/>
                  </a:cubicBezTo>
                  <a:cubicBezTo>
                    <a:pt x="1340" y="0"/>
                    <a:pt x="1666" y="65"/>
                    <a:pt x="1952" y="239"/>
                  </a:cubicBezTo>
                  <a:cubicBezTo>
                    <a:pt x="157" y="299"/>
                    <a:pt x="204" y="1561"/>
                    <a:pt x="204" y="1574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7119573" y="1951264"/>
              <a:ext cx="297885" cy="322631"/>
            </a:xfrm>
            <a:custGeom>
              <a:avLst/>
              <a:gdLst/>
              <a:ahLst/>
              <a:cxnLst/>
              <a:rect l="l" t="t" r="r" b="b"/>
              <a:pathLst>
                <a:path w="1926" h="2086" extrusionOk="0">
                  <a:moveTo>
                    <a:pt x="603" y="0"/>
                  </a:moveTo>
                  <a:lnTo>
                    <a:pt x="0" y="603"/>
                  </a:lnTo>
                  <a:lnTo>
                    <a:pt x="802" y="2086"/>
                  </a:lnTo>
                  <a:lnTo>
                    <a:pt x="1153" y="1041"/>
                  </a:lnTo>
                  <a:lnTo>
                    <a:pt x="1327" y="850"/>
                  </a:lnTo>
                  <a:lnTo>
                    <a:pt x="1925" y="1864"/>
                  </a:lnTo>
                  <a:lnTo>
                    <a:pt x="1496" y="668"/>
                  </a:lnTo>
                  <a:close/>
                </a:path>
              </a:pathLst>
            </a:custGeom>
            <a:solidFill>
              <a:srgbClr val="FFD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7417304" y="1974000"/>
              <a:ext cx="148324" cy="265714"/>
            </a:xfrm>
            <a:custGeom>
              <a:avLst/>
              <a:gdLst/>
              <a:ahLst/>
              <a:cxnLst/>
              <a:rect l="l" t="t" r="r" b="b"/>
              <a:pathLst>
                <a:path w="959" h="1718" extrusionOk="0">
                  <a:moveTo>
                    <a:pt x="0" y="1717"/>
                  </a:moveTo>
                  <a:lnTo>
                    <a:pt x="18" y="473"/>
                  </a:lnTo>
                  <a:lnTo>
                    <a:pt x="265" y="0"/>
                  </a:lnTo>
                  <a:lnTo>
                    <a:pt x="811" y="352"/>
                  </a:lnTo>
                  <a:lnTo>
                    <a:pt x="958" y="1470"/>
                  </a:lnTo>
                  <a:lnTo>
                    <a:pt x="265" y="633"/>
                  </a:lnTo>
                  <a:close/>
                </a:path>
              </a:pathLst>
            </a:custGeom>
            <a:solidFill>
              <a:srgbClr val="FFD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7055851" y="1334306"/>
              <a:ext cx="325415" cy="534522"/>
            </a:xfrm>
            <a:custGeom>
              <a:avLst/>
              <a:gdLst/>
              <a:ahLst/>
              <a:cxnLst/>
              <a:rect l="l" t="t" r="r" b="b"/>
              <a:pathLst>
                <a:path w="2104" h="3456" extrusionOk="0">
                  <a:moveTo>
                    <a:pt x="2103" y="226"/>
                  </a:moveTo>
                  <a:cubicBezTo>
                    <a:pt x="2103" y="226"/>
                    <a:pt x="902" y="451"/>
                    <a:pt x="677" y="1093"/>
                  </a:cubicBezTo>
                  <a:cubicBezTo>
                    <a:pt x="547" y="1474"/>
                    <a:pt x="677" y="1604"/>
                    <a:pt x="720" y="1791"/>
                  </a:cubicBezTo>
                  <a:cubicBezTo>
                    <a:pt x="768" y="1973"/>
                    <a:pt x="555" y="2133"/>
                    <a:pt x="555" y="2133"/>
                  </a:cubicBezTo>
                  <a:cubicBezTo>
                    <a:pt x="555" y="2133"/>
                    <a:pt x="724" y="2740"/>
                    <a:pt x="963" y="2914"/>
                  </a:cubicBezTo>
                  <a:cubicBezTo>
                    <a:pt x="984" y="2931"/>
                    <a:pt x="1010" y="2948"/>
                    <a:pt x="1032" y="2961"/>
                  </a:cubicBezTo>
                  <a:cubicBezTo>
                    <a:pt x="1197" y="3070"/>
                    <a:pt x="1253" y="3282"/>
                    <a:pt x="1162" y="3456"/>
                  </a:cubicBezTo>
                  <a:cubicBezTo>
                    <a:pt x="1162" y="3456"/>
                    <a:pt x="486" y="3113"/>
                    <a:pt x="243" y="2047"/>
                  </a:cubicBezTo>
                  <a:cubicBezTo>
                    <a:pt x="0" y="980"/>
                    <a:pt x="599" y="347"/>
                    <a:pt x="599" y="347"/>
                  </a:cubicBezTo>
                  <a:lnTo>
                    <a:pt x="1461" y="0"/>
                  </a:lnTo>
                  <a:close/>
                </a:path>
              </a:pathLst>
            </a:custGeom>
            <a:solidFill>
              <a:srgbClr val="8D4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2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</a:t>
            </a:r>
            <a:r>
              <a:rPr lang="en-US" dirty="0">
                <a:solidFill>
                  <a:schemeClr val="accent3"/>
                </a:solidFill>
              </a:rPr>
              <a:t>nclusio</a:t>
            </a:r>
            <a:r>
              <a:rPr lang="en-US" dirty="0"/>
              <a:t>n</a:t>
            </a:r>
            <a:endParaRPr sz="2400" dirty="0"/>
          </a:p>
        </p:txBody>
      </p:sp>
      <p:sp>
        <p:nvSpPr>
          <p:cNvPr id="148" name="Rounded Rectangle 147"/>
          <p:cNvSpPr/>
          <p:nvPr/>
        </p:nvSpPr>
        <p:spPr>
          <a:xfrm>
            <a:off x="785510" y="2164616"/>
            <a:ext cx="3568274" cy="138139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82326" y="2371180"/>
            <a:ext cx="33044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Bahnschrift Light Condensed" panose="020B0502040204020203" pitchFamily="34" charset="0"/>
              </a:rPr>
              <a:t>A&amp;M</a:t>
            </a:r>
            <a:r>
              <a:rPr lang="en-US" sz="1600" dirty="0">
                <a:latin typeface="Bahnschrift Light Condensed" panose="020B0502040204020203" pitchFamily="34" charset="0"/>
              </a:rPr>
              <a:t> provides a comprehensive solution to common </a:t>
            </a:r>
            <a:r>
              <a:rPr lang="en-US" sz="1600" dirty="0">
                <a:solidFill>
                  <a:schemeClr val="accent3"/>
                </a:solidFill>
                <a:latin typeface="Bahnschrift Light Condensed" panose="020B0502040204020203" pitchFamily="34" charset="0"/>
              </a:rPr>
              <a:t>e-commerce</a:t>
            </a:r>
            <a:r>
              <a:rPr lang="en-US" sz="1600" dirty="0">
                <a:latin typeface="Bahnschrift Light Condensed" panose="020B0502040204020203" pitchFamily="34" charset="0"/>
              </a:rPr>
              <a:t> challenges, offering a user-friendly interface and fast performance</a:t>
            </a:r>
          </a:p>
        </p:txBody>
      </p:sp>
      <p:pic>
        <p:nvPicPr>
          <p:cNvPr id="151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424941" y="3783124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930038" y="14217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4082761" y="3546946"/>
            <a:ext cx="837624" cy="14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98;p18"/>
          <p:cNvSpPr/>
          <p:nvPr/>
        </p:nvSpPr>
        <p:spPr>
          <a:xfrm>
            <a:off x="1811603" y="71163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98;p18"/>
          <p:cNvSpPr/>
          <p:nvPr/>
        </p:nvSpPr>
        <p:spPr>
          <a:xfrm>
            <a:off x="5329070" y="530768"/>
            <a:ext cx="339666" cy="298934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98;p18"/>
          <p:cNvSpPr/>
          <p:nvPr/>
        </p:nvSpPr>
        <p:spPr>
          <a:xfrm>
            <a:off x="1998938" y="149957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98;p18"/>
          <p:cNvSpPr/>
          <p:nvPr/>
        </p:nvSpPr>
        <p:spPr>
          <a:xfrm>
            <a:off x="2815663" y="3784537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8;p18"/>
          <p:cNvSpPr/>
          <p:nvPr/>
        </p:nvSpPr>
        <p:spPr>
          <a:xfrm>
            <a:off x="4504867" y="187324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98;p18"/>
          <p:cNvSpPr/>
          <p:nvPr/>
        </p:nvSpPr>
        <p:spPr>
          <a:xfrm>
            <a:off x="2679634" y="28610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98;p18"/>
          <p:cNvSpPr/>
          <p:nvPr/>
        </p:nvSpPr>
        <p:spPr>
          <a:xfrm>
            <a:off x="3467636" y="530768"/>
            <a:ext cx="339666" cy="298934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sz="2400" dirty="0"/>
          </a:p>
        </p:txBody>
      </p:sp>
      <p:grpSp>
        <p:nvGrpSpPr>
          <p:cNvPr id="394" name="Google Shape;394;p19"/>
          <p:cNvGrpSpPr/>
          <p:nvPr/>
        </p:nvGrpSpPr>
        <p:grpSpPr>
          <a:xfrm>
            <a:off x="6427344" y="1987470"/>
            <a:ext cx="1980300" cy="668401"/>
            <a:chOff x="6698486" y="3766250"/>
            <a:chExt cx="1980300" cy="668401"/>
          </a:xfrm>
        </p:grpSpPr>
        <p:sp>
          <p:nvSpPr>
            <p:cNvPr id="396" name="Google Shape;396;p19"/>
            <p:cNvSpPr txBox="1"/>
            <p:nvPr/>
          </p:nvSpPr>
          <p:spPr>
            <a:xfrm>
              <a:off x="6698486" y="4086051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Back-End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dirty="0"/>
            </a:p>
          </p:txBody>
        </p:sp>
      </p:grpSp>
      <p:grpSp>
        <p:nvGrpSpPr>
          <p:cNvPr id="399" name="Google Shape;399;p19"/>
          <p:cNvGrpSpPr/>
          <p:nvPr/>
        </p:nvGrpSpPr>
        <p:grpSpPr>
          <a:xfrm>
            <a:off x="369634" y="2953081"/>
            <a:ext cx="1980300" cy="668401"/>
            <a:chOff x="4642698" y="3766250"/>
            <a:chExt cx="1980300" cy="668401"/>
          </a:xfrm>
        </p:grpSpPr>
        <p:sp>
          <p:nvSpPr>
            <p:cNvPr id="401" name="Google Shape;401;p19"/>
            <p:cNvSpPr txBox="1"/>
            <p:nvPr/>
          </p:nvSpPr>
          <p:spPr>
            <a:xfrm>
              <a:off x="4642698" y="4086051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</a:t>
              </a: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roblem vs. solution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cs typeface="Fira Sans Extra Condensed"/>
                  <a:sym typeface="Fira Sans Extra Condensed"/>
                </a:rPr>
                <a:t>3</a:t>
              </a:r>
              <a:endParaRPr dirty="0"/>
            </a:p>
          </p:txBody>
        </p:sp>
      </p:grpSp>
      <p:grpSp>
        <p:nvGrpSpPr>
          <p:cNvPr id="404" name="Google Shape;404;p19"/>
          <p:cNvGrpSpPr/>
          <p:nvPr/>
        </p:nvGrpSpPr>
        <p:grpSpPr>
          <a:xfrm>
            <a:off x="335547" y="3847813"/>
            <a:ext cx="1980300" cy="668401"/>
            <a:chOff x="6698486" y="3766250"/>
            <a:chExt cx="1980300" cy="668401"/>
          </a:xfrm>
        </p:grpSpPr>
        <p:sp>
          <p:nvSpPr>
            <p:cNvPr id="406" name="Google Shape;406;p19"/>
            <p:cNvSpPr txBox="1"/>
            <p:nvPr/>
          </p:nvSpPr>
          <p:spPr>
            <a:xfrm>
              <a:off x="6698486" y="4086051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UI/UX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dirty="0"/>
            </a:p>
          </p:txBody>
        </p:sp>
      </p:grpSp>
      <p:grpSp>
        <p:nvGrpSpPr>
          <p:cNvPr id="409" name="Google Shape;409;p19"/>
          <p:cNvGrpSpPr/>
          <p:nvPr/>
        </p:nvGrpSpPr>
        <p:grpSpPr>
          <a:xfrm>
            <a:off x="383967" y="2010043"/>
            <a:ext cx="1980300" cy="668401"/>
            <a:chOff x="4649955" y="3766250"/>
            <a:chExt cx="1980300" cy="668401"/>
          </a:xfrm>
        </p:grpSpPr>
        <p:sp>
          <p:nvSpPr>
            <p:cNvPr id="411" name="Google Shape;411;p19"/>
            <p:cNvSpPr txBox="1"/>
            <p:nvPr/>
          </p:nvSpPr>
          <p:spPr>
            <a:xfrm>
              <a:off x="4649955" y="4086051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</a:t>
              </a: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roject idea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cs typeface="Fira Sans Extra Condensed"/>
                  <a:sym typeface="Fira Sans Extra Condensed"/>
                </a:rPr>
                <a:t>2</a:t>
              </a:r>
              <a:endParaRPr dirty="0"/>
            </a:p>
          </p:txBody>
        </p:sp>
      </p:grpSp>
      <p:grpSp>
        <p:nvGrpSpPr>
          <p:cNvPr id="414" name="Google Shape;414;p19"/>
          <p:cNvGrpSpPr/>
          <p:nvPr/>
        </p:nvGrpSpPr>
        <p:grpSpPr>
          <a:xfrm>
            <a:off x="6424499" y="1204095"/>
            <a:ext cx="1980300" cy="667816"/>
            <a:chOff x="6695641" y="3766250"/>
            <a:chExt cx="1980300" cy="667816"/>
          </a:xfrm>
        </p:grpSpPr>
        <p:sp>
          <p:nvSpPr>
            <p:cNvPr id="416" name="Google Shape;416;p19"/>
            <p:cNvSpPr txBox="1"/>
            <p:nvPr/>
          </p:nvSpPr>
          <p:spPr>
            <a:xfrm>
              <a:off x="6695641" y="408546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Appliction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cs typeface="Fira Sans Extra Condensed"/>
                  <a:sym typeface="Fira Sans Extra Condensed"/>
                </a:rPr>
                <a:t>5</a:t>
              </a:r>
              <a:endParaRPr dirty="0"/>
            </a:p>
          </p:txBody>
        </p:sp>
      </p:grpSp>
      <p:grpSp>
        <p:nvGrpSpPr>
          <p:cNvPr id="419" name="Google Shape;419;p19"/>
          <p:cNvGrpSpPr/>
          <p:nvPr/>
        </p:nvGrpSpPr>
        <p:grpSpPr>
          <a:xfrm>
            <a:off x="376737" y="1107911"/>
            <a:ext cx="1980300" cy="668401"/>
            <a:chOff x="4642698" y="3766250"/>
            <a:chExt cx="1980300" cy="668401"/>
          </a:xfrm>
        </p:grpSpPr>
        <p:sp>
          <p:nvSpPr>
            <p:cNvPr id="421" name="Google Shape;421;p19"/>
            <p:cNvSpPr txBox="1"/>
            <p:nvPr/>
          </p:nvSpPr>
          <p:spPr>
            <a:xfrm>
              <a:off x="4642698" y="4086051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/>
            </a:p>
          </p:txBody>
        </p:sp>
      </p:grpSp>
      <p:grpSp>
        <p:nvGrpSpPr>
          <p:cNvPr id="176" name="Google Shape;394;p19"/>
          <p:cNvGrpSpPr/>
          <p:nvPr/>
        </p:nvGrpSpPr>
        <p:grpSpPr>
          <a:xfrm>
            <a:off x="6427344" y="2956191"/>
            <a:ext cx="1980300" cy="668401"/>
            <a:chOff x="6698486" y="3766250"/>
            <a:chExt cx="1980300" cy="668401"/>
          </a:xfrm>
        </p:grpSpPr>
        <p:sp>
          <p:nvSpPr>
            <p:cNvPr id="177" name="Google Shape;396;p19"/>
            <p:cNvSpPr txBox="1"/>
            <p:nvPr/>
          </p:nvSpPr>
          <p:spPr>
            <a:xfrm>
              <a:off x="6698486" y="4086051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8" name="Google Shape;39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cs typeface="Fira Sans Extra Condensed"/>
                  <a:sym typeface="Fira Sans Extra Condensed"/>
                </a:rPr>
                <a:t>7</a:t>
              </a:r>
              <a:endParaRPr dirty="0"/>
            </a:p>
          </p:txBody>
        </p:sp>
      </p:grpSp>
      <p:grpSp>
        <p:nvGrpSpPr>
          <p:cNvPr id="179" name="Google Shape;394;p19"/>
          <p:cNvGrpSpPr/>
          <p:nvPr/>
        </p:nvGrpSpPr>
        <p:grpSpPr>
          <a:xfrm>
            <a:off x="6254245" y="3845002"/>
            <a:ext cx="2320807" cy="695305"/>
            <a:chOff x="6525387" y="3766250"/>
            <a:chExt cx="2320807" cy="695305"/>
          </a:xfrm>
        </p:grpSpPr>
        <p:sp>
          <p:nvSpPr>
            <p:cNvPr id="180" name="Google Shape;396;p19"/>
            <p:cNvSpPr txBox="1"/>
            <p:nvPr/>
          </p:nvSpPr>
          <p:spPr>
            <a:xfrm>
              <a:off x="6525387" y="4112955"/>
              <a:ext cx="2320807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Conclusion/Future Scope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" name="Google Shape;39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cs typeface="Fira Sans Extra Condensed"/>
                  <a:sym typeface="Fira Sans Extra Condensed"/>
                </a:rPr>
                <a:t>8</a:t>
              </a:r>
              <a:endParaRPr dirty="0"/>
            </a:p>
          </p:txBody>
        </p:sp>
      </p:grpSp>
      <p:grpSp>
        <p:nvGrpSpPr>
          <p:cNvPr id="182" name="Google Shape;2291;p37"/>
          <p:cNvGrpSpPr/>
          <p:nvPr/>
        </p:nvGrpSpPr>
        <p:grpSpPr>
          <a:xfrm>
            <a:off x="3658979" y="1548747"/>
            <a:ext cx="1833011" cy="3145562"/>
            <a:chOff x="3943186" y="2527319"/>
            <a:chExt cx="1283801" cy="2203083"/>
          </a:xfrm>
        </p:grpSpPr>
        <p:sp>
          <p:nvSpPr>
            <p:cNvPr id="183" name="Google Shape;2292;p37"/>
            <p:cNvSpPr/>
            <p:nvPr/>
          </p:nvSpPr>
          <p:spPr>
            <a:xfrm>
              <a:off x="3945400" y="3319611"/>
              <a:ext cx="1281587" cy="808602"/>
            </a:xfrm>
            <a:custGeom>
              <a:avLst/>
              <a:gdLst/>
              <a:ahLst/>
              <a:cxnLst/>
              <a:rect l="l" t="t" r="r" b="b"/>
              <a:pathLst>
                <a:path w="12735" h="8035" extrusionOk="0">
                  <a:moveTo>
                    <a:pt x="12712" y="413"/>
                  </a:moveTo>
                  <a:lnTo>
                    <a:pt x="12734" y="7580"/>
                  </a:lnTo>
                  <a:cubicBezTo>
                    <a:pt x="12734" y="7809"/>
                    <a:pt x="12552" y="7996"/>
                    <a:pt x="12322" y="7996"/>
                  </a:cubicBezTo>
                  <a:lnTo>
                    <a:pt x="438" y="8035"/>
                  </a:lnTo>
                  <a:cubicBezTo>
                    <a:pt x="212" y="8035"/>
                    <a:pt x="26" y="7848"/>
                    <a:pt x="26" y="7623"/>
                  </a:cubicBezTo>
                  <a:lnTo>
                    <a:pt x="4" y="452"/>
                  </a:lnTo>
                  <a:cubicBezTo>
                    <a:pt x="0" y="226"/>
                    <a:pt x="186" y="40"/>
                    <a:pt x="412" y="40"/>
                  </a:cubicBezTo>
                  <a:lnTo>
                    <a:pt x="12296" y="1"/>
                  </a:lnTo>
                  <a:cubicBezTo>
                    <a:pt x="12526" y="1"/>
                    <a:pt x="12712" y="187"/>
                    <a:pt x="12712" y="4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293;p37"/>
            <p:cNvSpPr/>
            <p:nvPr/>
          </p:nvSpPr>
          <p:spPr>
            <a:xfrm>
              <a:off x="4013429" y="3392067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0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294;p37"/>
            <p:cNvSpPr/>
            <p:nvPr/>
          </p:nvSpPr>
          <p:spPr>
            <a:xfrm>
              <a:off x="4112452" y="3391665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295;p37"/>
            <p:cNvSpPr/>
            <p:nvPr/>
          </p:nvSpPr>
          <p:spPr>
            <a:xfrm>
              <a:off x="4211476" y="3391162"/>
              <a:ext cx="66419" cy="66017"/>
            </a:xfrm>
            <a:custGeom>
              <a:avLst/>
              <a:gdLst/>
              <a:ahLst/>
              <a:cxnLst/>
              <a:rect l="l" t="t" r="r" b="b"/>
              <a:pathLst>
                <a:path w="660" h="656" extrusionOk="0">
                  <a:moveTo>
                    <a:pt x="660" y="651"/>
                  </a:moveTo>
                  <a:lnTo>
                    <a:pt x="1" y="656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296;p37"/>
            <p:cNvSpPr/>
            <p:nvPr/>
          </p:nvSpPr>
          <p:spPr>
            <a:xfrm>
              <a:off x="4310098" y="3390759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297;p37"/>
            <p:cNvSpPr/>
            <p:nvPr/>
          </p:nvSpPr>
          <p:spPr>
            <a:xfrm>
              <a:off x="4409122" y="3390759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1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298;p37"/>
            <p:cNvSpPr/>
            <p:nvPr/>
          </p:nvSpPr>
          <p:spPr>
            <a:xfrm>
              <a:off x="4507743" y="3390357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299;p37"/>
            <p:cNvSpPr/>
            <p:nvPr/>
          </p:nvSpPr>
          <p:spPr>
            <a:xfrm>
              <a:off x="4602440" y="3390357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00;p37"/>
            <p:cNvSpPr/>
            <p:nvPr/>
          </p:nvSpPr>
          <p:spPr>
            <a:xfrm>
              <a:off x="4705388" y="3389451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01;p37"/>
            <p:cNvSpPr/>
            <p:nvPr/>
          </p:nvSpPr>
          <p:spPr>
            <a:xfrm>
              <a:off x="4804513" y="3389451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3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02;p37"/>
            <p:cNvSpPr/>
            <p:nvPr/>
          </p:nvSpPr>
          <p:spPr>
            <a:xfrm>
              <a:off x="4903537" y="3389048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03;p37"/>
            <p:cNvSpPr/>
            <p:nvPr/>
          </p:nvSpPr>
          <p:spPr>
            <a:xfrm>
              <a:off x="5002158" y="3388545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3" y="651"/>
                  </a:moveTo>
                  <a:lnTo>
                    <a:pt x="4" y="656"/>
                  </a:lnTo>
                  <a:lnTo>
                    <a:pt x="0" y="5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04;p37"/>
            <p:cNvSpPr/>
            <p:nvPr/>
          </p:nvSpPr>
          <p:spPr>
            <a:xfrm>
              <a:off x="5101182" y="3388143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05;p37"/>
            <p:cNvSpPr/>
            <p:nvPr/>
          </p:nvSpPr>
          <p:spPr>
            <a:xfrm>
              <a:off x="4013831" y="3495922"/>
              <a:ext cx="156286" cy="66017"/>
            </a:xfrm>
            <a:custGeom>
              <a:avLst/>
              <a:gdLst/>
              <a:ahLst/>
              <a:cxnLst/>
              <a:rect l="l" t="t" r="r" b="b"/>
              <a:pathLst>
                <a:path w="1553" h="656" extrusionOk="0">
                  <a:moveTo>
                    <a:pt x="1553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06;p37"/>
            <p:cNvSpPr/>
            <p:nvPr/>
          </p:nvSpPr>
          <p:spPr>
            <a:xfrm>
              <a:off x="4107219" y="3495922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5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07;p37"/>
            <p:cNvSpPr/>
            <p:nvPr/>
          </p:nvSpPr>
          <p:spPr>
            <a:xfrm>
              <a:off x="4200205" y="3495519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4" y="650"/>
                  </a:moveTo>
                  <a:lnTo>
                    <a:pt x="4" y="650"/>
                  </a:lnTo>
                  <a:lnTo>
                    <a:pt x="0" y="0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08;p37"/>
            <p:cNvSpPr/>
            <p:nvPr/>
          </p:nvSpPr>
          <p:spPr>
            <a:xfrm>
              <a:off x="4293493" y="3495016"/>
              <a:ext cx="62998" cy="66017"/>
            </a:xfrm>
            <a:custGeom>
              <a:avLst/>
              <a:gdLst/>
              <a:ahLst/>
              <a:cxnLst/>
              <a:rect l="l" t="t" r="r" b="b"/>
              <a:pathLst>
                <a:path w="626" h="656" extrusionOk="0">
                  <a:moveTo>
                    <a:pt x="62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09;p37"/>
            <p:cNvSpPr/>
            <p:nvPr/>
          </p:nvSpPr>
          <p:spPr>
            <a:xfrm>
              <a:off x="4386479" y="3495016"/>
              <a:ext cx="62897" cy="65614"/>
            </a:xfrm>
            <a:custGeom>
              <a:avLst/>
              <a:gdLst/>
              <a:ahLst/>
              <a:cxnLst/>
              <a:rect l="l" t="t" r="r" b="b"/>
              <a:pathLst>
                <a:path w="625" h="652" extrusionOk="0">
                  <a:moveTo>
                    <a:pt x="625" y="651"/>
                  </a:moveTo>
                  <a:lnTo>
                    <a:pt x="5" y="651"/>
                  </a:lnTo>
                  <a:lnTo>
                    <a:pt x="0" y="1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10;p37"/>
            <p:cNvSpPr/>
            <p:nvPr/>
          </p:nvSpPr>
          <p:spPr>
            <a:xfrm>
              <a:off x="4479867" y="3494613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5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11;p37"/>
            <p:cNvSpPr/>
            <p:nvPr/>
          </p:nvSpPr>
          <p:spPr>
            <a:xfrm>
              <a:off x="4572753" y="3494211"/>
              <a:ext cx="62998" cy="65916"/>
            </a:xfrm>
            <a:custGeom>
              <a:avLst/>
              <a:gdLst/>
              <a:ahLst/>
              <a:cxnLst/>
              <a:rect l="l" t="t" r="r" b="b"/>
              <a:pathLst>
                <a:path w="626" h="655" extrusionOk="0">
                  <a:moveTo>
                    <a:pt x="625" y="650"/>
                  </a:moveTo>
                  <a:lnTo>
                    <a:pt x="5" y="655"/>
                  </a:lnTo>
                  <a:lnTo>
                    <a:pt x="1" y="4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12;p37"/>
            <p:cNvSpPr/>
            <p:nvPr/>
          </p:nvSpPr>
          <p:spPr>
            <a:xfrm>
              <a:off x="4666141" y="3493708"/>
              <a:ext cx="62897" cy="66017"/>
            </a:xfrm>
            <a:custGeom>
              <a:avLst/>
              <a:gdLst/>
              <a:ahLst/>
              <a:cxnLst/>
              <a:rect l="l" t="t" r="r" b="b"/>
              <a:pathLst>
                <a:path w="625" h="656" extrusionOk="0">
                  <a:moveTo>
                    <a:pt x="625" y="655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13;p37"/>
            <p:cNvSpPr/>
            <p:nvPr/>
          </p:nvSpPr>
          <p:spPr>
            <a:xfrm>
              <a:off x="4759127" y="3493708"/>
              <a:ext cx="63299" cy="65614"/>
            </a:xfrm>
            <a:custGeom>
              <a:avLst/>
              <a:gdLst/>
              <a:ahLst/>
              <a:cxnLst/>
              <a:rect l="l" t="t" r="r" b="b"/>
              <a:pathLst>
                <a:path w="629" h="652" extrusionOk="0">
                  <a:moveTo>
                    <a:pt x="629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14;p37"/>
            <p:cNvSpPr/>
            <p:nvPr/>
          </p:nvSpPr>
          <p:spPr>
            <a:xfrm>
              <a:off x="4852414" y="3493305"/>
              <a:ext cx="62998" cy="66017"/>
            </a:xfrm>
            <a:custGeom>
              <a:avLst/>
              <a:gdLst/>
              <a:ahLst/>
              <a:cxnLst/>
              <a:rect l="l" t="t" r="r" b="b"/>
              <a:pathLst>
                <a:path w="626" h="656" extrusionOk="0">
                  <a:moveTo>
                    <a:pt x="62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15;p37"/>
            <p:cNvSpPr/>
            <p:nvPr/>
          </p:nvSpPr>
          <p:spPr>
            <a:xfrm>
              <a:off x="4945400" y="3492903"/>
              <a:ext cx="156286" cy="65916"/>
            </a:xfrm>
            <a:custGeom>
              <a:avLst/>
              <a:gdLst/>
              <a:ahLst/>
              <a:cxnLst/>
              <a:rect l="l" t="t" r="r" b="b"/>
              <a:pathLst>
                <a:path w="1553" h="655" extrusionOk="0">
                  <a:moveTo>
                    <a:pt x="1553" y="650"/>
                  </a:moveTo>
                  <a:lnTo>
                    <a:pt x="5" y="655"/>
                  </a:lnTo>
                  <a:lnTo>
                    <a:pt x="0" y="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16;p37"/>
            <p:cNvSpPr/>
            <p:nvPr/>
          </p:nvSpPr>
          <p:spPr>
            <a:xfrm>
              <a:off x="5038789" y="3492400"/>
              <a:ext cx="129215" cy="66017"/>
            </a:xfrm>
            <a:custGeom>
              <a:avLst/>
              <a:gdLst/>
              <a:ahLst/>
              <a:cxnLst/>
              <a:rect l="l" t="t" r="r" b="b"/>
              <a:pathLst>
                <a:path w="1284" h="656" extrusionOk="0">
                  <a:moveTo>
                    <a:pt x="1284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128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17;p37"/>
            <p:cNvSpPr/>
            <p:nvPr/>
          </p:nvSpPr>
          <p:spPr>
            <a:xfrm>
              <a:off x="4014334" y="3600179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3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18;p37"/>
            <p:cNvSpPr/>
            <p:nvPr/>
          </p:nvSpPr>
          <p:spPr>
            <a:xfrm>
              <a:off x="4113358" y="3599776"/>
              <a:ext cx="66419" cy="66017"/>
            </a:xfrm>
            <a:custGeom>
              <a:avLst/>
              <a:gdLst/>
              <a:ahLst/>
              <a:cxnLst/>
              <a:rect l="l" t="t" r="r" b="b"/>
              <a:pathLst>
                <a:path w="660" h="656" extrusionOk="0">
                  <a:moveTo>
                    <a:pt x="659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19;p37"/>
            <p:cNvSpPr/>
            <p:nvPr/>
          </p:nvSpPr>
          <p:spPr>
            <a:xfrm>
              <a:off x="4211979" y="3599776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4" y="651"/>
                  </a:lnTo>
                  <a:lnTo>
                    <a:pt x="0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20;p37"/>
            <p:cNvSpPr/>
            <p:nvPr/>
          </p:nvSpPr>
          <p:spPr>
            <a:xfrm>
              <a:off x="4311003" y="3599373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0"/>
                  </a:moveTo>
                  <a:lnTo>
                    <a:pt x="0" y="650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21;p37"/>
            <p:cNvSpPr/>
            <p:nvPr/>
          </p:nvSpPr>
          <p:spPr>
            <a:xfrm>
              <a:off x="4409625" y="3598870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0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22;p37"/>
            <p:cNvSpPr/>
            <p:nvPr/>
          </p:nvSpPr>
          <p:spPr>
            <a:xfrm>
              <a:off x="4508649" y="3598468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5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23;p37"/>
            <p:cNvSpPr/>
            <p:nvPr/>
          </p:nvSpPr>
          <p:spPr>
            <a:xfrm>
              <a:off x="4607270" y="3598468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0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24;p37"/>
            <p:cNvSpPr/>
            <p:nvPr/>
          </p:nvSpPr>
          <p:spPr>
            <a:xfrm>
              <a:off x="4706294" y="3598065"/>
              <a:ext cx="66822" cy="65916"/>
            </a:xfrm>
            <a:custGeom>
              <a:avLst/>
              <a:gdLst/>
              <a:ahLst/>
              <a:cxnLst/>
              <a:rect l="l" t="t" r="r" b="b"/>
              <a:pathLst>
                <a:path w="664" h="655" extrusionOk="0">
                  <a:moveTo>
                    <a:pt x="664" y="650"/>
                  </a:moveTo>
                  <a:lnTo>
                    <a:pt x="5" y="655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25;p37"/>
            <p:cNvSpPr/>
            <p:nvPr/>
          </p:nvSpPr>
          <p:spPr>
            <a:xfrm>
              <a:off x="4805318" y="3597562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26;p37"/>
            <p:cNvSpPr/>
            <p:nvPr/>
          </p:nvSpPr>
          <p:spPr>
            <a:xfrm>
              <a:off x="4903939" y="3597562"/>
              <a:ext cx="66822" cy="65614"/>
            </a:xfrm>
            <a:custGeom>
              <a:avLst/>
              <a:gdLst/>
              <a:ahLst/>
              <a:cxnLst/>
              <a:rect l="l" t="t" r="r" b="b"/>
              <a:pathLst>
                <a:path w="664" h="652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27;p37"/>
            <p:cNvSpPr/>
            <p:nvPr/>
          </p:nvSpPr>
          <p:spPr>
            <a:xfrm>
              <a:off x="5002963" y="3597160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28;p37"/>
            <p:cNvSpPr/>
            <p:nvPr/>
          </p:nvSpPr>
          <p:spPr>
            <a:xfrm>
              <a:off x="5101584" y="3596757"/>
              <a:ext cx="66922" cy="65916"/>
            </a:xfrm>
            <a:custGeom>
              <a:avLst/>
              <a:gdLst/>
              <a:ahLst/>
              <a:cxnLst/>
              <a:rect l="l" t="t" r="r" b="b"/>
              <a:pathLst>
                <a:path w="665" h="655" extrusionOk="0">
                  <a:moveTo>
                    <a:pt x="664" y="650"/>
                  </a:moveTo>
                  <a:lnTo>
                    <a:pt x="5" y="655"/>
                  </a:lnTo>
                  <a:lnTo>
                    <a:pt x="1" y="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329;p37"/>
            <p:cNvSpPr/>
            <p:nvPr/>
          </p:nvSpPr>
          <p:spPr>
            <a:xfrm>
              <a:off x="4014737" y="3704435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3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330;p37"/>
            <p:cNvSpPr/>
            <p:nvPr/>
          </p:nvSpPr>
          <p:spPr>
            <a:xfrm>
              <a:off x="4108930" y="3704033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331;p37"/>
            <p:cNvSpPr/>
            <p:nvPr/>
          </p:nvSpPr>
          <p:spPr>
            <a:xfrm>
              <a:off x="4203627" y="3704033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4" y="651"/>
                  </a:moveTo>
                  <a:lnTo>
                    <a:pt x="1" y="651"/>
                  </a:lnTo>
                  <a:lnTo>
                    <a:pt x="1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332;p37"/>
            <p:cNvSpPr/>
            <p:nvPr/>
          </p:nvSpPr>
          <p:spPr>
            <a:xfrm>
              <a:off x="4297921" y="3703630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3" y="651"/>
                  </a:moveTo>
                  <a:lnTo>
                    <a:pt x="5" y="651"/>
                  </a:lnTo>
                  <a:lnTo>
                    <a:pt x="0" y="0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333;p37"/>
            <p:cNvSpPr/>
            <p:nvPr/>
          </p:nvSpPr>
          <p:spPr>
            <a:xfrm>
              <a:off x="4392618" y="3703127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3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34;p37"/>
            <p:cNvSpPr/>
            <p:nvPr/>
          </p:nvSpPr>
          <p:spPr>
            <a:xfrm>
              <a:off x="4486811" y="3702725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5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35;p37"/>
            <p:cNvSpPr/>
            <p:nvPr/>
          </p:nvSpPr>
          <p:spPr>
            <a:xfrm>
              <a:off x="4581105" y="3702725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3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36;p37"/>
            <p:cNvSpPr/>
            <p:nvPr/>
          </p:nvSpPr>
          <p:spPr>
            <a:xfrm>
              <a:off x="4675802" y="3702322"/>
              <a:ext cx="63803" cy="65916"/>
            </a:xfrm>
            <a:custGeom>
              <a:avLst/>
              <a:gdLst/>
              <a:ahLst/>
              <a:cxnLst/>
              <a:rect l="l" t="t" r="r" b="b"/>
              <a:pathLst>
                <a:path w="634" h="655" extrusionOk="0">
                  <a:moveTo>
                    <a:pt x="633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37;p37"/>
            <p:cNvSpPr/>
            <p:nvPr/>
          </p:nvSpPr>
          <p:spPr>
            <a:xfrm>
              <a:off x="4769995" y="3701819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38;p37"/>
            <p:cNvSpPr/>
            <p:nvPr/>
          </p:nvSpPr>
          <p:spPr>
            <a:xfrm>
              <a:off x="4801896" y="3701819"/>
              <a:ext cx="126599" cy="66017"/>
            </a:xfrm>
            <a:custGeom>
              <a:avLst/>
              <a:gdLst/>
              <a:ahLst/>
              <a:cxnLst/>
              <a:rect l="l" t="t" r="r" b="b"/>
              <a:pathLst>
                <a:path w="1258" h="656" extrusionOk="0">
                  <a:moveTo>
                    <a:pt x="1257" y="651"/>
                  </a:moveTo>
                  <a:lnTo>
                    <a:pt x="4" y="656"/>
                  </a:lnTo>
                  <a:lnTo>
                    <a:pt x="0" y="5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39;p37"/>
            <p:cNvSpPr/>
            <p:nvPr/>
          </p:nvSpPr>
          <p:spPr>
            <a:xfrm>
              <a:off x="4958885" y="3701416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40;p37"/>
            <p:cNvSpPr/>
            <p:nvPr/>
          </p:nvSpPr>
          <p:spPr>
            <a:xfrm>
              <a:off x="5053582" y="3701014"/>
              <a:ext cx="115328" cy="65916"/>
            </a:xfrm>
            <a:custGeom>
              <a:avLst/>
              <a:gdLst/>
              <a:ahLst/>
              <a:cxnLst/>
              <a:rect l="l" t="t" r="r" b="b"/>
              <a:pathLst>
                <a:path w="1146" h="655" extrusionOk="0">
                  <a:moveTo>
                    <a:pt x="114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41;p37"/>
            <p:cNvSpPr/>
            <p:nvPr/>
          </p:nvSpPr>
          <p:spPr>
            <a:xfrm>
              <a:off x="4015139" y="3808793"/>
              <a:ext cx="66419" cy="65513"/>
            </a:xfrm>
            <a:custGeom>
              <a:avLst/>
              <a:gdLst/>
              <a:ahLst/>
              <a:cxnLst/>
              <a:rect l="l" t="t" r="r" b="b"/>
              <a:pathLst>
                <a:path w="660" h="651" extrusionOk="0">
                  <a:moveTo>
                    <a:pt x="660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42;p37"/>
            <p:cNvSpPr/>
            <p:nvPr/>
          </p:nvSpPr>
          <p:spPr>
            <a:xfrm>
              <a:off x="4113761" y="3808290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3;p37"/>
            <p:cNvSpPr/>
            <p:nvPr/>
          </p:nvSpPr>
          <p:spPr>
            <a:xfrm>
              <a:off x="4212785" y="3807887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44;p37"/>
            <p:cNvSpPr/>
            <p:nvPr/>
          </p:nvSpPr>
          <p:spPr>
            <a:xfrm>
              <a:off x="4311406" y="3807887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45;p37"/>
            <p:cNvSpPr/>
            <p:nvPr/>
          </p:nvSpPr>
          <p:spPr>
            <a:xfrm>
              <a:off x="4410430" y="3806579"/>
              <a:ext cx="363594" cy="66419"/>
            </a:xfrm>
            <a:custGeom>
              <a:avLst/>
              <a:gdLst/>
              <a:ahLst/>
              <a:cxnLst/>
              <a:rect l="l" t="t" r="r" b="b"/>
              <a:pathLst>
                <a:path w="3613" h="660" extrusionOk="0">
                  <a:moveTo>
                    <a:pt x="3613" y="651"/>
                  </a:moveTo>
                  <a:lnTo>
                    <a:pt x="1" y="660"/>
                  </a:lnTo>
                  <a:lnTo>
                    <a:pt x="1" y="9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46;p37"/>
            <p:cNvSpPr/>
            <p:nvPr/>
          </p:nvSpPr>
          <p:spPr>
            <a:xfrm>
              <a:off x="4509051" y="3806981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47;p37"/>
            <p:cNvSpPr/>
            <p:nvPr/>
          </p:nvSpPr>
          <p:spPr>
            <a:xfrm>
              <a:off x="4608075" y="3806579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48;p37"/>
            <p:cNvSpPr/>
            <p:nvPr/>
          </p:nvSpPr>
          <p:spPr>
            <a:xfrm>
              <a:off x="4707200" y="3806579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349;p37"/>
            <p:cNvSpPr/>
            <p:nvPr/>
          </p:nvSpPr>
          <p:spPr>
            <a:xfrm>
              <a:off x="4805821" y="3806176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3" y="651"/>
                  </a:moveTo>
                  <a:lnTo>
                    <a:pt x="4" y="651"/>
                  </a:lnTo>
                  <a:lnTo>
                    <a:pt x="0" y="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350;p37"/>
            <p:cNvSpPr/>
            <p:nvPr/>
          </p:nvSpPr>
          <p:spPr>
            <a:xfrm>
              <a:off x="4904845" y="3805673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351;p37"/>
            <p:cNvSpPr/>
            <p:nvPr/>
          </p:nvSpPr>
          <p:spPr>
            <a:xfrm>
              <a:off x="5003466" y="3805271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4" y="655"/>
                  </a:lnTo>
                  <a:lnTo>
                    <a:pt x="0" y="5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352;p37"/>
            <p:cNvSpPr/>
            <p:nvPr/>
          </p:nvSpPr>
          <p:spPr>
            <a:xfrm>
              <a:off x="5102490" y="3805271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353;p37"/>
            <p:cNvSpPr/>
            <p:nvPr/>
          </p:nvSpPr>
          <p:spPr>
            <a:xfrm>
              <a:off x="4410933" y="3912647"/>
              <a:ext cx="363494" cy="177218"/>
            </a:xfrm>
            <a:custGeom>
              <a:avLst/>
              <a:gdLst/>
              <a:ahLst/>
              <a:cxnLst/>
              <a:rect l="l" t="t" r="r" b="b"/>
              <a:pathLst>
                <a:path w="3612" h="1761" extrusionOk="0">
                  <a:moveTo>
                    <a:pt x="3612" y="1752"/>
                  </a:moveTo>
                  <a:lnTo>
                    <a:pt x="5" y="1760"/>
                  </a:lnTo>
                  <a:lnTo>
                    <a:pt x="0" y="9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354;p37"/>
            <p:cNvSpPr/>
            <p:nvPr/>
          </p:nvSpPr>
          <p:spPr>
            <a:xfrm>
              <a:off x="4567117" y="3644659"/>
              <a:ext cx="454770" cy="875826"/>
            </a:xfrm>
            <a:custGeom>
              <a:avLst/>
              <a:gdLst/>
              <a:ahLst/>
              <a:cxnLst/>
              <a:rect l="l" t="t" r="r" b="b"/>
              <a:pathLst>
                <a:path w="4519" h="8703" extrusionOk="0">
                  <a:moveTo>
                    <a:pt x="2459" y="4389"/>
                  </a:moveTo>
                  <a:lnTo>
                    <a:pt x="2459" y="4419"/>
                  </a:lnTo>
                  <a:lnTo>
                    <a:pt x="2446" y="4380"/>
                  </a:lnTo>
                  <a:close/>
                  <a:moveTo>
                    <a:pt x="4518" y="8694"/>
                  </a:moveTo>
                  <a:lnTo>
                    <a:pt x="4510" y="6192"/>
                  </a:lnTo>
                  <a:lnTo>
                    <a:pt x="4505" y="4168"/>
                  </a:lnTo>
                  <a:lnTo>
                    <a:pt x="4501" y="2750"/>
                  </a:lnTo>
                  <a:cubicBezTo>
                    <a:pt x="4501" y="2559"/>
                    <a:pt x="4319" y="2407"/>
                    <a:pt x="4102" y="2407"/>
                  </a:cubicBezTo>
                  <a:cubicBezTo>
                    <a:pt x="3881" y="2407"/>
                    <a:pt x="3703" y="2563"/>
                    <a:pt x="3703" y="2750"/>
                  </a:cubicBezTo>
                  <a:lnTo>
                    <a:pt x="3707" y="3396"/>
                  </a:lnTo>
                  <a:lnTo>
                    <a:pt x="3707" y="3396"/>
                  </a:lnTo>
                  <a:lnTo>
                    <a:pt x="3703" y="2243"/>
                  </a:lnTo>
                  <a:cubicBezTo>
                    <a:pt x="3703" y="2052"/>
                    <a:pt x="3521" y="1900"/>
                    <a:pt x="3304" y="1900"/>
                  </a:cubicBezTo>
                  <a:cubicBezTo>
                    <a:pt x="3113" y="1900"/>
                    <a:pt x="2957" y="2013"/>
                    <a:pt x="2918" y="2164"/>
                  </a:cubicBezTo>
                  <a:lnTo>
                    <a:pt x="2914" y="1865"/>
                  </a:lnTo>
                  <a:cubicBezTo>
                    <a:pt x="2914" y="1644"/>
                    <a:pt x="2706" y="1466"/>
                    <a:pt x="2450" y="1466"/>
                  </a:cubicBezTo>
                  <a:cubicBezTo>
                    <a:pt x="2190" y="1466"/>
                    <a:pt x="1982" y="1649"/>
                    <a:pt x="1982" y="1870"/>
                  </a:cubicBezTo>
                  <a:lnTo>
                    <a:pt x="1986" y="2273"/>
                  </a:lnTo>
                  <a:cubicBezTo>
                    <a:pt x="1882" y="1458"/>
                    <a:pt x="1769" y="534"/>
                    <a:pt x="1765" y="517"/>
                  </a:cubicBezTo>
                  <a:cubicBezTo>
                    <a:pt x="1726" y="257"/>
                    <a:pt x="1756" y="1"/>
                    <a:pt x="1371" y="1"/>
                  </a:cubicBezTo>
                  <a:cubicBezTo>
                    <a:pt x="941" y="1"/>
                    <a:pt x="1002" y="356"/>
                    <a:pt x="1002" y="356"/>
                  </a:cubicBezTo>
                  <a:lnTo>
                    <a:pt x="1076" y="4545"/>
                  </a:lnTo>
                  <a:lnTo>
                    <a:pt x="837" y="4016"/>
                  </a:lnTo>
                  <a:cubicBezTo>
                    <a:pt x="837" y="4016"/>
                    <a:pt x="777" y="3283"/>
                    <a:pt x="638" y="3019"/>
                  </a:cubicBezTo>
                  <a:cubicBezTo>
                    <a:pt x="499" y="2750"/>
                    <a:pt x="31" y="2893"/>
                    <a:pt x="31" y="2893"/>
                  </a:cubicBezTo>
                  <a:lnTo>
                    <a:pt x="0" y="3998"/>
                  </a:lnTo>
                  <a:lnTo>
                    <a:pt x="373" y="5447"/>
                  </a:lnTo>
                  <a:lnTo>
                    <a:pt x="2051" y="7198"/>
                  </a:lnTo>
                  <a:lnTo>
                    <a:pt x="2056" y="8703"/>
                  </a:lnTo>
                  <a:lnTo>
                    <a:pt x="2940" y="8698"/>
                  </a:lnTo>
                  <a:lnTo>
                    <a:pt x="2940" y="8698"/>
                  </a:lnTo>
                  <a:close/>
                </a:path>
              </a:pathLst>
            </a:custGeom>
            <a:solidFill>
              <a:srgbClr val="FFA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355;p37"/>
            <p:cNvSpPr/>
            <p:nvPr/>
          </p:nvSpPr>
          <p:spPr>
            <a:xfrm>
              <a:off x="4684456" y="4427491"/>
              <a:ext cx="380199" cy="302911"/>
            </a:xfrm>
            <a:custGeom>
              <a:avLst/>
              <a:gdLst/>
              <a:ahLst/>
              <a:cxnLst/>
              <a:rect l="l" t="t" r="r" b="b"/>
              <a:pathLst>
                <a:path w="3778" h="3010" extrusionOk="0">
                  <a:moveTo>
                    <a:pt x="3768" y="0"/>
                  </a:moveTo>
                  <a:lnTo>
                    <a:pt x="942" y="13"/>
                  </a:lnTo>
                  <a:lnTo>
                    <a:pt x="1" y="13"/>
                  </a:lnTo>
                  <a:lnTo>
                    <a:pt x="9" y="3009"/>
                  </a:lnTo>
                  <a:lnTo>
                    <a:pt x="3777" y="29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356;p37"/>
            <p:cNvSpPr/>
            <p:nvPr/>
          </p:nvSpPr>
          <p:spPr>
            <a:xfrm>
              <a:off x="4707602" y="4376872"/>
              <a:ext cx="331290" cy="50720"/>
            </a:xfrm>
            <a:custGeom>
              <a:avLst/>
              <a:gdLst/>
              <a:ahLst/>
              <a:cxnLst/>
              <a:rect l="l" t="t" r="r" b="b"/>
              <a:pathLst>
                <a:path w="3292" h="504" extrusionOk="0">
                  <a:moveTo>
                    <a:pt x="3291" y="0"/>
                  </a:moveTo>
                  <a:lnTo>
                    <a:pt x="1" y="0"/>
                  </a:lnTo>
                  <a:lnTo>
                    <a:pt x="1" y="503"/>
                  </a:lnTo>
                  <a:lnTo>
                    <a:pt x="3291" y="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357;p37"/>
            <p:cNvSpPr/>
            <p:nvPr/>
          </p:nvSpPr>
          <p:spPr>
            <a:xfrm>
              <a:off x="3943186" y="2527319"/>
              <a:ext cx="1281084" cy="793708"/>
            </a:xfrm>
            <a:custGeom>
              <a:avLst/>
              <a:gdLst/>
              <a:ahLst/>
              <a:cxnLst/>
              <a:rect l="l" t="t" r="r" b="b"/>
              <a:pathLst>
                <a:path w="12730" h="7887" extrusionOk="0">
                  <a:moveTo>
                    <a:pt x="12730" y="7436"/>
                  </a:moveTo>
                  <a:cubicBezTo>
                    <a:pt x="12730" y="7661"/>
                    <a:pt x="12548" y="7848"/>
                    <a:pt x="12318" y="7848"/>
                  </a:cubicBezTo>
                  <a:lnTo>
                    <a:pt x="434" y="7887"/>
                  </a:lnTo>
                  <a:cubicBezTo>
                    <a:pt x="408" y="7887"/>
                    <a:pt x="382" y="7887"/>
                    <a:pt x="356" y="7883"/>
                  </a:cubicBezTo>
                  <a:cubicBezTo>
                    <a:pt x="243" y="7861"/>
                    <a:pt x="148" y="7791"/>
                    <a:pt x="87" y="7696"/>
                  </a:cubicBezTo>
                  <a:cubicBezTo>
                    <a:pt x="48" y="7635"/>
                    <a:pt x="22" y="7557"/>
                    <a:pt x="22" y="7479"/>
                  </a:cubicBezTo>
                  <a:lnTo>
                    <a:pt x="0" y="455"/>
                  </a:lnTo>
                  <a:cubicBezTo>
                    <a:pt x="0" y="230"/>
                    <a:pt x="182" y="44"/>
                    <a:pt x="408" y="44"/>
                  </a:cubicBezTo>
                  <a:lnTo>
                    <a:pt x="8221" y="18"/>
                  </a:lnTo>
                  <a:lnTo>
                    <a:pt x="12292" y="5"/>
                  </a:lnTo>
                  <a:cubicBezTo>
                    <a:pt x="12522" y="0"/>
                    <a:pt x="12708" y="187"/>
                    <a:pt x="12708" y="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358;p37"/>
            <p:cNvSpPr/>
            <p:nvPr/>
          </p:nvSpPr>
          <p:spPr>
            <a:xfrm>
              <a:off x="4003365" y="2607525"/>
              <a:ext cx="1150661" cy="672041"/>
            </a:xfrm>
            <a:custGeom>
              <a:avLst/>
              <a:gdLst/>
              <a:ahLst/>
              <a:cxnLst/>
              <a:rect l="l" t="t" r="r" b="b"/>
              <a:pathLst>
                <a:path w="11434" h="6678" extrusionOk="0">
                  <a:moveTo>
                    <a:pt x="11434" y="6639"/>
                  </a:moveTo>
                  <a:lnTo>
                    <a:pt x="22" y="6678"/>
                  </a:lnTo>
                  <a:lnTo>
                    <a:pt x="1" y="40"/>
                  </a:lnTo>
                  <a:lnTo>
                    <a:pt x="114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359;p37"/>
            <p:cNvSpPr/>
            <p:nvPr/>
          </p:nvSpPr>
          <p:spPr>
            <a:xfrm>
              <a:off x="4003375" y="2879087"/>
              <a:ext cx="1148950" cy="159799"/>
            </a:xfrm>
            <a:custGeom>
              <a:avLst/>
              <a:gdLst/>
              <a:ahLst/>
              <a:cxnLst/>
              <a:rect l="l" t="t" r="r" b="b"/>
              <a:pathLst>
                <a:path w="11417" h="1016" extrusionOk="0">
                  <a:moveTo>
                    <a:pt x="11417" y="980"/>
                  </a:moveTo>
                  <a:lnTo>
                    <a:pt x="5" y="1015"/>
                  </a:lnTo>
                  <a:lnTo>
                    <a:pt x="1" y="40"/>
                  </a:lnTo>
                  <a:lnTo>
                    <a:pt x="114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360;p37"/>
            <p:cNvSpPr/>
            <p:nvPr/>
          </p:nvSpPr>
          <p:spPr>
            <a:xfrm>
              <a:off x="4499088" y="2588404"/>
              <a:ext cx="172388" cy="15297"/>
            </a:xfrm>
            <a:custGeom>
              <a:avLst/>
              <a:gdLst/>
              <a:ahLst/>
              <a:cxnLst/>
              <a:rect l="l" t="t" r="r" b="b"/>
              <a:pathLst>
                <a:path w="1713" h="152" extrusionOk="0">
                  <a:moveTo>
                    <a:pt x="1713" y="70"/>
                  </a:moveTo>
                  <a:cubicBezTo>
                    <a:pt x="1713" y="113"/>
                    <a:pt x="1678" y="143"/>
                    <a:pt x="1639" y="148"/>
                  </a:cubicBezTo>
                  <a:lnTo>
                    <a:pt x="74" y="152"/>
                  </a:lnTo>
                  <a:cubicBezTo>
                    <a:pt x="35" y="152"/>
                    <a:pt x="0" y="117"/>
                    <a:pt x="0" y="78"/>
                  </a:cubicBezTo>
                  <a:cubicBezTo>
                    <a:pt x="0" y="39"/>
                    <a:pt x="30" y="5"/>
                    <a:pt x="74" y="5"/>
                  </a:cubicBezTo>
                  <a:lnTo>
                    <a:pt x="1639" y="0"/>
                  </a:lnTo>
                  <a:cubicBezTo>
                    <a:pt x="1678" y="0"/>
                    <a:pt x="1713" y="31"/>
                    <a:pt x="1713" y="70"/>
                  </a:cubicBezTo>
                  <a:close/>
                </a:path>
              </a:pathLst>
            </a:custGeom>
            <a:solidFill>
              <a:srgbClr val="10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361;p37"/>
            <p:cNvSpPr/>
            <p:nvPr/>
          </p:nvSpPr>
          <p:spPr>
            <a:xfrm>
              <a:off x="4004275" y="2604863"/>
              <a:ext cx="60279" cy="276839"/>
            </a:xfrm>
            <a:custGeom>
              <a:avLst/>
              <a:gdLst/>
              <a:ahLst/>
              <a:cxnLst/>
              <a:rect l="l" t="t" r="r" b="b"/>
              <a:pathLst>
                <a:path w="599" h="1202" extrusionOk="0">
                  <a:moveTo>
                    <a:pt x="599" y="1202"/>
                  </a:moveTo>
                  <a:lnTo>
                    <a:pt x="0" y="1202"/>
                  </a:lnTo>
                  <a:lnTo>
                    <a:pt x="0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362;p37"/>
            <p:cNvSpPr/>
            <p:nvPr/>
          </p:nvSpPr>
          <p:spPr>
            <a:xfrm>
              <a:off x="4064453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3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363;p37"/>
            <p:cNvSpPr/>
            <p:nvPr/>
          </p:nvSpPr>
          <p:spPr>
            <a:xfrm>
              <a:off x="4125135" y="2604863"/>
              <a:ext cx="60681" cy="276839"/>
            </a:xfrm>
            <a:custGeom>
              <a:avLst/>
              <a:gdLst/>
              <a:ahLst/>
              <a:cxnLst/>
              <a:rect l="l" t="t" r="r" b="b"/>
              <a:pathLst>
                <a:path w="603" h="1202" extrusionOk="0">
                  <a:moveTo>
                    <a:pt x="603" y="1202"/>
                  </a:moveTo>
                  <a:lnTo>
                    <a:pt x="0" y="1202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364;p37"/>
            <p:cNvSpPr/>
            <p:nvPr/>
          </p:nvSpPr>
          <p:spPr>
            <a:xfrm>
              <a:off x="4185716" y="2604863"/>
              <a:ext cx="60379" cy="276839"/>
            </a:xfrm>
            <a:custGeom>
              <a:avLst/>
              <a:gdLst/>
              <a:ahLst/>
              <a:cxnLst/>
              <a:rect l="l" t="t" r="r" b="b"/>
              <a:pathLst>
                <a:path w="600" h="1202" extrusionOk="0">
                  <a:moveTo>
                    <a:pt x="599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65;p37"/>
            <p:cNvSpPr/>
            <p:nvPr/>
          </p:nvSpPr>
          <p:spPr>
            <a:xfrm>
              <a:off x="424599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66;p37"/>
            <p:cNvSpPr/>
            <p:nvPr/>
          </p:nvSpPr>
          <p:spPr>
            <a:xfrm>
              <a:off x="430657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367;p37"/>
            <p:cNvSpPr/>
            <p:nvPr/>
          </p:nvSpPr>
          <p:spPr>
            <a:xfrm>
              <a:off x="436685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368;p37"/>
            <p:cNvSpPr/>
            <p:nvPr/>
          </p:nvSpPr>
          <p:spPr>
            <a:xfrm>
              <a:off x="442743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69;p37"/>
            <p:cNvSpPr/>
            <p:nvPr/>
          </p:nvSpPr>
          <p:spPr>
            <a:xfrm>
              <a:off x="4488117" y="2604863"/>
              <a:ext cx="60279" cy="275917"/>
            </a:xfrm>
            <a:custGeom>
              <a:avLst/>
              <a:gdLst/>
              <a:ahLst/>
              <a:cxnLst/>
              <a:rect l="l" t="t" r="r" b="b"/>
              <a:pathLst>
                <a:path w="599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370;p37"/>
            <p:cNvSpPr/>
            <p:nvPr/>
          </p:nvSpPr>
          <p:spPr>
            <a:xfrm>
              <a:off x="454829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371;p37"/>
            <p:cNvSpPr/>
            <p:nvPr/>
          </p:nvSpPr>
          <p:spPr>
            <a:xfrm>
              <a:off x="4004271" y="2850416"/>
              <a:ext cx="60280" cy="60683"/>
            </a:xfrm>
            <a:custGeom>
              <a:avLst/>
              <a:gdLst/>
              <a:ahLst/>
              <a:cxnLst/>
              <a:rect l="l" t="t" r="r" b="b"/>
              <a:pathLst>
                <a:path w="599" h="603" extrusionOk="0">
                  <a:moveTo>
                    <a:pt x="599" y="304"/>
                  </a:moveTo>
                  <a:cubicBezTo>
                    <a:pt x="599" y="135"/>
                    <a:pt x="464" y="0"/>
                    <a:pt x="300" y="0"/>
                  </a:cubicBezTo>
                  <a:cubicBezTo>
                    <a:pt x="135" y="0"/>
                    <a:pt x="0" y="135"/>
                    <a:pt x="0" y="304"/>
                  </a:cubicBezTo>
                  <a:cubicBezTo>
                    <a:pt x="0" y="468"/>
                    <a:pt x="135" y="603"/>
                    <a:pt x="300" y="603"/>
                  </a:cubicBezTo>
                  <a:cubicBezTo>
                    <a:pt x="464" y="603"/>
                    <a:pt x="599" y="468"/>
                    <a:pt x="599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372;p37"/>
            <p:cNvSpPr/>
            <p:nvPr/>
          </p:nvSpPr>
          <p:spPr>
            <a:xfrm>
              <a:off x="4064450" y="2850416"/>
              <a:ext cx="60784" cy="60683"/>
            </a:xfrm>
            <a:custGeom>
              <a:avLst/>
              <a:gdLst/>
              <a:ahLst/>
              <a:cxnLst/>
              <a:rect l="l" t="t" r="r" b="b"/>
              <a:pathLst>
                <a:path w="604" h="603" extrusionOk="0">
                  <a:moveTo>
                    <a:pt x="603" y="304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8"/>
                    <a:pt x="135" y="603"/>
                    <a:pt x="304" y="603"/>
                  </a:cubicBezTo>
                  <a:cubicBezTo>
                    <a:pt x="469" y="603"/>
                    <a:pt x="603" y="468"/>
                    <a:pt x="603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373;p37"/>
            <p:cNvSpPr/>
            <p:nvPr/>
          </p:nvSpPr>
          <p:spPr>
            <a:xfrm>
              <a:off x="4125132" y="2850416"/>
              <a:ext cx="60683" cy="60683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603" y="304"/>
                  </a:moveTo>
                  <a:cubicBezTo>
                    <a:pt x="603" y="135"/>
                    <a:pt x="464" y="0"/>
                    <a:pt x="299" y="0"/>
                  </a:cubicBezTo>
                  <a:cubicBezTo>
                    <a:pt x="135" y="0"/>
                    <a:pt x="0" y="135"/>
                    <a:pt x="0" y="304"/>
                  </a:cubicBezTo>
                  <a:cubicBezTo>
                    <a:pt x="0" y="468"/>
                    <a:pt x="135" y="603"/>
                    <a:pt x="299" y="603"/>
                  </a:cubicBezTo>
                  <a:cubicBezTo>
                    <a:pt x="464" y="603"/>
                    <a:pt x="603" y="468"/>
                    <a:pt x="603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374;p37"/>
            <p:cNvSpPr/>
            <p:nvPr/>
          </p:nvSpPr>
          <p:spPr>
            <a:xfrm>
              <a:off x="4185714" y="2850416"/>
              <a:ext cx="60381" cy="60683"/>
            </a:xfrm>
            <a:custGeom>
              <a:avLst/>
              <a:gdLst/>
              <a:ahLst/>
              <a:cxnLst/>
              <a:rect l="l" t="t" r="r" b="b"/>
              <a:pathLst>
                <a:path w="600" h="603" extrusionOk="0">
                  <a:moveTo>
                    <a:pt x="599" y="304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8"/>
                    <a:pt x="135" y="603"/>
                    <a:pt x="300" y="603"/>
                  </a:cubicBezTo>
                  <a:cubicBezTo>
                    <a:pt x="465" y="603"/>
                    <a:pt x="599" y="468"/>
                    <a:pt x="599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375;p37"/>
            <p:cNvSpPr/>
            <p:nvPr/>
          </p:nvSpPr>
          <p:spPr>
            <a:xfrm>
              <a:off x="4245994" y="2849510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299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299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376;p37"/>
            <p:cNvSpPr/>
            <p:nvPr/>
          </p:nvSpPr>
          <p:spPr>
            <a:xfrm>
              <a:off x="4306575" y="2849510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377;p37"/>
            <p:cNvSpPr/>
            <p:nvPr/>
          </p:nvSpPr>
          <p:spPr>
            <a:xfrm>
              <a:off x="4366855" y="2849510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378;p37"/>
            <p:cNvSpPr/>
            <p:nvPr/>
          </p:nvSpPr>
          <p:spPr>
            <a:xfrm>
              <a:off x="4427437" y="2849510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379;p37"/>
            <p:cNvSpPr/>
            <p:nvPr/>
          </p:nvSpPr>
          <p:spPr>
            <a:xfrm>
              <a:off x="4488119" y="2849510"/>
              <a:ext cx="60280" cy="60784"/>
            </a:xfrm>
            <a:custGeom>
              <a:avLst/>
              <a:gdLst/>
              <a:ahLst/>
              <a:cxnLst/>
              <a:rect l="l" t="t" r="r" b="b"/>
              <a:pathLst>
                <a:path w="599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380;p37"/>
            <p:cNvSpPr/>
            <p:nvPr/>
          </p:nvSpPr>
          <p:spPr>
            <a:xfrm>
              <a:off x="4548298" y="2849510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4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381;p37"/>
            <p:cNvSpPr/>
            <p:nvPr/>
          </p:nvSpPr>
          <p:spPr>
            <a:xfrm>
              <a:off x="460857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382;p37"/>
            <p:cNvSpPr/>
            <p:nvPr/>
          </p:nvSpPr>
          <p:spPr>
            <a:xfrm>
              <a:off x="466915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383;p37"/>
            <p:cNvSpPr/>
            <p:nvPr/>
          </p:nvSpPr>
          <p:spPr>
            <a:xfrm>
              <a:off x="472943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384;p37"/>
            <p:cNvSpPr/>
            <p:nvPr/>
          </p:nvSpPr>
          <p:spPr>
            <a:xfrm>
              <a:off x="479001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385;p37"/>
            <p:cNvSpPr/>
            <p:nvPr/>
          </p:nvSpPr>
          <p:spPr>
            <a:xfrm>
              <a:off x="485029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386;p37"/>
            <p:cNvSpPr/>
            <p:nvPr/>
          </p:nvSpPr>
          <p:spPr>
            <a:xfrm>
              <a:off x="491087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387;p37"/>
            <p:cNvSpPr/>
            <p:nvPr/>
          </p:nvSpPr>
          <p:spPr>
            <a:xfrm>
              <a:off x="4971557" y="2604863"/>
              <a:ext cx="60279" cy="276839"/>
            </a:xfrm>
            <a:custGeom>
              <a:avLst/>
              <a:gdLst/>
              <a:ahLst/>
              <a:cxnLst/>
              <a:rect l="l" t="t" r="r" b="b"/>
              <a:pathLst>
                <a:path w="599" h="1202" extrusionOk="0">
                  <a:moveTo>
                    <a:pt x="599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388;p37"/>
            <p:cNvSpPr/>
            <p:nvPr/>
          </p:nvSpPr>
          <p:spPr>
            <a:xfrm>
              <a:off x="5031736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4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389;p37"/>
            <p:cNvSpPr/>
            <p:nvPr/>
          </p:nvSpPr>
          <p:spPr>
            <a:xfrm>
              <a:off x="5092417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3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390;p37"/>
            <p:cNvSpPr/>
            <p:nvPr/>
          </p:nvSpPr>
          <p:spPr>
            <a:xfrm>
              <a:off x="4608578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299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299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391;p37"/>
            <p:cNvSpPr/>
            <p:nvPr/>
          </p:nvSpPr>
          <p:spPr>
            <a:xfrm>
              <a:off x="4669160" y="2848202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392;p37"/>
            <p:cNvSpPr/>
            <p:nvPr/>
          </p:nvSpPr>
          <p:spPr>
            <a:xfrm>
              <a:off x="4729440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393;p37"/>
            <p:cNvSpPr/>
            <p:nvPr/>
          </p:nvSpPr>
          <p:spPr>
            <a:xfrm>
              <a:off x="4790021" y="2848202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394;p37"/>
            <p:cNvSpPr/>
            <p:nvPr/>
          </p:nvSpPr>
          <p:spPr>
            <a:xfrm>
              <a:off x="4850301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9" y="0"/>
                    <a:pt x="0" y="135"/>
                    <a:pt x="0" y="300"/>
                  </a:cubicBezTo>
                  <a:cubicBezTo>
                    <a:pt x="0" y="469"/>
                    <a:pt x="139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395;p37"/>
            <p:cNvSpPr/>
            <p:nvPr/>
          </p:nvSpPr>
          <p:spPr>
            <a:xfrm>
              <a:off x="4910883" y="2848202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396;p37"/>
            <p:cNvSpPr/>
            <p:nvPr/>
          </p:nvSpPr>
          <p:spPr>
            <a:xfrm>
              <a:off x="4971565" y="2846894"/>
              <a:ext cx="60280" cy="60784"/>
            </a:xfrm>
            <a:custGeom>
              <a:avLst/>
              <a:gdLst/>
              <a:ahLst/>
              <a:cxnLst/>
              <a:rect l="l" t="t" r="r" b="b"/>
              <a:pathLst>
                <a:path w="599" h="604" extrusionOk="0">
                  <a:moveTo>
                    <a:pt x="599" y="304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397;p37"/>
            <p:cNvSpPr/>
            <p:nvPr/>
          </p:nvSpPr>
          <p:spPr>
            <a:xfrm>
              <a:off x="5031744" y="2846894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4"/>
                  </a:moveTo>
                  <a:cubicBezTo>
                    <a:pt x="604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4" y="603"/>
                  </a:cubicBezTo>
                  <a:cubicBezTo>
                    <a:pt x="469" y="603"/>
                    <a:pt x="604" y="469"/>
                    <a:pt x="604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398;p37"/>
            <p:cNvSpPr/>
            <p:nvPr/>
          </p:nvSpPr>
          <p:spPr>
            <a:xfrm>
              <a:off x="5092427" y="2846894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3" y="304"/>
                  </a:moveTo>
                  <a:cubicBezTo>
                    <a:pt x="603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3" y="469"/>
                    <a:pt x="603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4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185854" y="3844238"/>
            <a:ext cx="843863" cy="125254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198;p18"/>
          <p:cNvSpPr/>
          <p:nvPr/>
        </p:nvSpPr>
        <p:spPr>
          <a:xfrm>
            <a:off x="3622416" y="513245"/>
            <a:ext cx="339666" cy="298934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198;p18"/>
          <p:cNvSpPr/>
          <p:nvPr/>
        </p:nvSpPr>
        <p:spPr>
          <a:xfrm>
            <a:off x="5170320" y="512089"/>
            <a:ext cx="339666" cy="298934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198;p18"/>
          <p:cNvSpPr/>
          <p:nvPr/>
        </p:nvSpPr>
        <p:spPr>
          <a:xfrm>
            <a:off x="2218945" y="2081257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198;p18"/>
          <p:cNvSpPr/>
          <p:nvPr/>
        </p:nvSpPr>
        <p:spPr>
          <a:xfrm>
            <a:off x="2678597" y="4461652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198;p18"/>
          <p:cNvSpPr/>
          <p:nvPr/>
        </p:nvSpPr>
        <p:spPr>
          <a:xfrm>
            <a:off x="6882543" y="2686435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198;p18"/>
          <p:cNvSpPr/>
          <p:nvPr/>
        </p:nvSpPr>
        <p:spPr>
          <a:xfrm>
            <a:off x="8268017" y="290704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198;p18"/>
          <p:cNvSpPr/>
          <p:nvPr/>
        </p:nvSpPr>
        <p:spPr>
          <a:xfrm>
            <a:off x="192719" y="2350122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198;p18"/>
          <p:cNvSpPr/>
          <p:nvPr/>
        </p:nvSpPr>
        <p:spPr>
          <a:xfrm>
            <a:off x="2187075" y="703752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198;p18"/>
          <p:cNvSpPr/>
          <p:nvPr/>
        </p:nvSpPr>
        <p:spPr>
          <a:xfrm>
            <a:off x="3807302" y="416300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198;p18"/>
          <p:cNvSpPr/>
          <p:nvPr/>
        </p:nvSpPr>
        <p:spPr>
          <a:xfrm>
            <a:off x="7900333" y="44531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08445" y="2395023"/>
            <a:ext cx="2752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F</a:t>
            </a:r>
            <a:r>
              <a:rPr lang="en-EG" sz="2800" dirty="0">
                <a:latin typeface="Arial Black" panose="020B0A04020102020204" pitchFamily="34" charset="0"/>
              </a:rPr>
              <a:t>uture </a:t>
            </a:r>
            <a:r>
              <a:rPr lang="en-EG" sz="2800" dirty="0">
                <a:solidFill>
                  <a:schemeClr val="accent3"/>
                </a:solidFill>
                <a:latin typeface="Arial Black" panose="020B0A04020102020204" pitchFamily="34" charset="0"/>
              </a:rPr>
              <a:t>scope</a:t>
            </a:r>
            <a:endParaRPr lang="en-US" sz="2800" dirty="0">
              <a:solidFill>
                <a:schemeClr val="accent3"/>
              </a:solidFill>
              <a:latin typeface="Arial Black" panose="020B0A04020102020204" pitchFamily="34" charset="0"/>
            </a:endParaRPr>
          </a:p>
        </p:txBody>
      </p:sp>
      <p:pic>
        <p:nvPicPr>
          <p:cNvPr id="45" name="Google Shape;403;p4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7089">
            <a:off x="7380514" y="3701258"/>
            <a:ext cx="1341423" cy="131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529200" y="345430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853337" y="16645"/>
            <a:ext cx="837624" cy="14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Rounded Rectangle 113"/>
          <p:cNvSpPr/>
          <p:nvPr/>
        </p:nvSpPr>
        <p:spPr>
          <a:xfrm>
            <a:off x="4912299" y="2009880"/>
            <a:ext cx="3542272" cy="12485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Google Shape;198;p18"/>
          <p:cNvSpPr/>
          <p:nvPr/>
        </p:nvSpPr>
        <p:spPr>
          <a:xfrm>
            <a:off x="3197659" y="120480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98;p18"/>
          <p:cNvSpPr/>
          <p:nvPr/>
        </p:nvSpPr>
        <p:spPr>
          <a:xfrm>
            <a:off x="4610888" y="347635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98;p18"/>
          <p:cNvSpPr/>
          <p:nvPr/>
        </p:nvSpPr>
        <p:spPr>
          <a:xfrm>
            <a:off x="3502459" y="150960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98;p18"/>
          <p:cNvSpPr/>
          <p:nvPr/>
        </p:nvSpPr>
        <p:spPr>
          <a:xfrm>
            <a:off x="1722824" y="71773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98;p18"/>
          <p:cNvSpPr/>
          <p:nvPr/>
        </p:nvSpPr>
        <p:spPr>
          <a:xfrm>
            <a:off x="7221172" y="105798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98;p18"/>
          <p:cNvSpPr/>
          <p:nvPr/>
        </p:nvSpPr>
        <p:spPr>
          <a:xfrm>
            <a:off x="3959659" y="196680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98;p18"/>
          <p:cNvSpPr/>
          <p:nvPr/>
        </p:nvSpPr>
        <p:spPr>
          <a:xfrm>
            <a:off x="975444" y="4725122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98;p18"/>
          <p:cNvSpPr/>
          <p:nvPr/>
        </p:nvSpPr>
        <p:spPr>
          <a:xfrm>
            <a:off x="1592641" y="2880368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98;p18"/>
          <p:cNvSpPr/>
          <p:nvPr/>
        </p:nvSpPr>
        <p:spPr>
          <a:xfrm>
            <a:off x="7917102" y="3607745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98;p18"/>
          <p:cNvSpPr/>
          <p:nvPr/>
        </p:nvSpPr>
        <p:spPr>
          <a:xfrm>
            <a:off x="3881607" y="2548526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98;p18"/>
          <p:cNvSpPr/>
          <p:nvPr/>
        </p:nvSpPr>
        <p:spPr>
          <a:xfrm>
            <a:off x="4664429" y="219723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98;p18"/>
          <p:cNvSpPr/>
          <p:nvPr/>
        </p:nvSpPr>
        <p:spPr>
          <a:xfrm>
            <a:off x="7154039" y="3696398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98;p18"/>
          <p:cNvSpPr/>
          <p:nvPr/>
        </p:nvSpPr>
        <p:spPr>
          <a:xfrm>
            <a:off x="4431730" y="414652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982" y="1158497"/>
            <a:ext cx="1274954" cy="1274954"/>
          </a:xfrm>
          <a:prstGeom prst="rect">
            <a:avLst/>
          </a:prstGeom>
        </p:spPr>
      </p:pic>
      <p:pic>
        <p:nvPicPr>
          <p:cNvPr id="131" name="Google Shape;374;p38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6" y="2009880"/>
            <a:ext cx="2986352" cy="1820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6456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1"/>
          <p:cNvGrpSpPr/>
          <p:nvPr/>
        </p:nvGrpSpPr>
        <p:grpSpPr>
          <a:xfrm>
            <a:off x="5151300" y="1228361"/>
            <a:ext cx="3473787" cy="3479808"/>
            <a:chOff x="5151300" y="1228361"/>
            <a:chExt cx="3473787" cy="3479808"/>
          </a:xfrm>
        </p:grpSpPr>
        <p:grpSp>
          <p:nvGrpSpPr>
            <p:cNvPr id="589" name="Google Shape;589;p21"/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590" name="Google Shape;590;p21"/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4" name="Google Shape;594;p21"/>
            <p:cNvSpPr/>
            <p:nvPr/>
          </p:nvSpPr>
          <p:spPr>
            <a:xfrm>
              <a:off x="5740738" y="1676113"/>
              <a:ext cx="547500" cy="54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740738" y="2436288"/>
              <a:ext cx="547500" cy="54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740738" y="3196225"/>
              <a:ext cx="547500" cy="547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740738" y="3956175"/>
              <a:ext cx="547500" cy="547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6115021" y="1257747"/>
              <a:ext cx="710995" cy="193950"/>
            </a:xfrm>
            <a:custGeom>
              <a:avLst/>
              <a:gdLst/>
              <a:ahLst/>
              <a:cxnLst/>
              <a:rect l="l" t="t" r="r" b="b"/>
              <a:pathLst>
                <a:path w="4597" h="1254" extrusionOk="0">
                  <a:moveTo>
                    <a:pt x="3677" y="1254"/>
                  </a:moveTo>
                  <a:lnTo>
                    <a:pt x="919" y="1254"/>
                  </a:lnTo>
                  <a:cubicBezTo>
                    <a:pt x="690" y="1254"/>
                    <a:pt x="477" y="1115"/>
                    <a:pt x="386" y="903"/>
                  </a:cubicBezTo>
                  <a:lnTo>
                    <a:pt x="0" y="1"/>
                  </a:lnTo>
                  <a:lnTo>
                    <a:pt x="4596" y="1"/>
                  </a:lnTo>
                  <a:lnTo>
                    <a:pt x="4210" y="903"/>
                  </a:lnTo>
                  <a:cubicBezTo>
                    <a:pt x="4119" y="1115"/>
                    <a:pt x="3907" y="1254"/>
                    <a:pt x="3677" y="1254"/>
                  </a:cubicBezTo>
                  <a:close/>
                </a:path>
              </a:pathLst>
            </a:custGeom>
            <a:solidFill>
              <a:srgbClr val="4F4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6222977" y="1310179"/>
              <a:ext cx="63877" cy="63722"/>
            </a:xfrm>
            <a:custGeom>
              <a:avLst/>
              <a:gdLst/>
              <a:ahLst/>
              <a:cxnLst/>
              <a:rect l="l" t="t" r="r" b="b"/>
              <a:pathLst>
                <a:path w="413" h="412" extrusionOk="0">
                  <a:moveTo>
                    <a:pt x="412" y="208"/>
                  </a:moveTo>
                  <a:cubicBezTo>
                    <a:pt x="412" y="321"/>
                    <a:pt x="321" y="412"/>
                    <a:pt x="208" y="412"/>
                  </a:cubicBezTo>
                  <a:cubicBezTo>
                    <a:pt x="91" y="412"/>
                    <a:pt x="0" y="321"/>
                    <a:pt x="0" y="208"/>
                  </a:cubicBezTo>
                  <a:cubicBezTo>
                    <a:pt x="0" y="91"/>
                    <a:pt x="91" y="0"/>
                    <a:pt x="208" y="0"/>
                  </a:cubicBezTo>
                  <a:cubicBezTo>
                    <a:pt x="321" y="0"/>
                    <a:pt x="412" y="91"/>
                    <a:pt x="412" y="208"/>
                  </a:cubicBezTo>
                  <a:close/>
                </a:path>
              </a:pathLst>
            </a:custGeom>
            <a:solidFill>
              <a:srgbClr val="383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6326139" y="1310179"/>
              <a:ext cx="391766" cy="63722"/>
            </a:xfrm>
            <a:custGeom>
              <a:avLst/>
              <a:gdLst/>
              <a:ahLst/>
              <a:cxnLst/>
              <a:rect l="l" t="t" r="r" b="b"/>
              <a:pathLst>
                <a:path w="2533" h="412" extrusionOk="0">
                  <a:moveTo>
                    <a:pt x="2325" y="412"/>
                  </a:moveTo>
                  <a:lnTo>
                    <a:pt x="209" y="412"/>
                  </a:lnTo>
                  <a:cubicBezTo>
                    <a:pt x="92" y="412"/>
                    <a:pt x="1" y="321"/>
                    <a:pt x="1" y="208"/>
                  </a:cubicBezTo>
                  <a:cubicBezTo>
                    <a:pt x="1" y="91"/>
                    <a:pt x="92" y="0"/>
                    <a:pt x="209" y="0"/>
                  </a:cubicBezTo>
                  <a:lnTo>
                    <a:pt x="2325" y="0"/>
                  </a:lnTo>
                  <a:cubicBezTo>
                    <a:pt x="2442" y="0"/>
                    <a:pt x="2533" y="91"/>
                    <a:pt x="2533" y="208"/>
                  </a:cubicBezTo>
                  <a:cubicBezTo>
                    <a:pt x="2533" y="321"/>
                    <a:pt x="2442" y="412"/>
                    <a:pt x="2325" y="412"/>
                  </a:cubicBezTo>
                  <a:close/>
                </a:path>
              </a:pathLst>
            </a:custGeom>
            <a:solidFill>
              <a:srgbClr val="383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6373776" y="1676270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6955937" y="2125571"/>
              <a:ext cx="245608" cy="98058"/>
            </a:xfrm>
            <a:custGeom>
              <a:avLst/>
              <a:gdLst/>
              <a:ahLst/>
              <a:cxnLst/>
              <a:rect l="l" t="t" r="r" b="b"/>
              <a:pathLst>
                <a:path w="1588" h="634" extrusionOk="0">
                  <a:moveTo>
                    <a:pt x="1587" y="633"/>
                  </a:moveTo>
                  <a:lnTo>
                    <a:pt x="0" y="633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6373776" y="1883521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6373776" y="1941829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6373776" y="2000138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6373776" y="2058447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6373776" y="2435983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1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6955937" y="2885284"/>
              <a:ext cx="245608" cy="98831"/>
            </a:xfrm>
            <a:custGeom>
              <a:avLst/>
              <a:gdLst/>
              <a:ahLst/>
              <a:cxnLst/>
              <a:rect l="l" t="t" r="r" b="b"/>
              <a:pathLst>
                <a:path w="1588" h="639" extrusionOk="0">
                  <a:moveTo>
                    <a:pt x="1587" y="638"/>
                  </a:moveTo>
                  <a:lnTo>
                    <a:pt x="0" y="638"/>
                  </a:lnTo>
                  <a:lnTo>
                    <a:pt x="0" y="1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373776" y="2643234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6373776" y="2701542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6373776" y="2760624"/>
              <a:ext cx="827767" cy="25520"/>
            </a:xfrm>
            <a:custGeom>
              <a:avLst/>
              <a:gdLst/>
              <a:ahLst/>
              <a:cxnLst/>
              <a:rect l="l" t="t" r="r" b="b"/>
              <a:pathLst>
                <a:path w="5352" h="165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6373776" y="2818933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6373776" y="3196469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6955937" y="3645152"/>
              <a:ext cx="245608" cy="98676"/>
            </a:xfrm>
            <a:custGeom>
              <a:avLst/>
              <a:gdLst/>
              <a:ahLst/>
              <a:cxnLst/>
              <a:rect l="l" t="t" r="r" b="b"/>
              <a:pathLst>
                <a:path w="1588" h="638" extrusionOk="0">
                  <a:moveTo>
                    <a:pt x="1587" y="637"/>
                  </a:moveTo>
                  <a:lnTo>
                    <a:pt x="0" y="637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6373776" y="3402947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6373776" y="3462029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6373776" y="3520337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6373776" y="3578646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6373776" y="3956182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1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6955937" y="4404864"/>
              <a:ext cx="245608" cy="98676"/>
            </a:xfrm>
            <a:custGeom>
              <a:avLst/>
              <a:gdLst/>
              <a:ahLst/>
              <a:cxnLst/>
              <a:rect l="l" t="t" r="r" b="b"/>
              <a:pathLst>
                <a:path w="1588" h="638" extrusionOk="0">
                  <a:moveTo>
                    <a:pt x="1587" y="638"/>
                  </a:moveTo>
                  <a:lnTo>
                    <a:pt x="0" y="638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6373776" y="4163433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6373776" y="4221741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6373776" y="4280050"/>
              <a:ext cx="827767" cy="26448"/>
            </a:xfrm>
            <a:custGeom>
              <a:avLst/>
              <a:gdLst/>
              <a:ahLst/>
              <a:cxnLst/>
              <a:rect l="l" t="t" r="r" b="b"/>
              <a:pathLst>
                <a:path w="5352" h="171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6373776" y="4338513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5151300" y="1688334"/>
              <a:ext cx="331447" cy="152964"/>
            </a:xfrm>
            <a:custGeom>
              <a:avLst/>
              <a:gdLst/>
              <a:ahLst/>
              <a:cxnLst/>
              <a:rect l="l" t="t" r="r" b="b"/>
              <a:pathLst>
                <a:path w="2143" h="989" extrusionOk="0">
                  <a:moveTo>
                    <a:pt x="2078" y="0"/>
                  </a:moveTo>
                  <a:lnTo>
                    <a:pt x="1" y="0"/>
                  </a:lnTo>
                  <a:lnTo>
                    <a:pt x="22" y="135"/>
                  </a:lnTo>
                  <a:cubicBezTo>
                    <a:pt x="87" y="612"/>
                    <a:pt x="517" y="989"/>
                    <a:pt x="981" y="989"/>
                  </a:cubicBezTo>
                  <a:lnTo>
                    <a:pt x="1340" y="989"/>
                  </a:lnTo>
                  <a:cubicBezTo>
                    <a:pt x="1804" y="989"/>
                    <a:pt x="2143" y="612"/>
                    <a:pt x="2091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5472540" y="1688334"/>
              <a:ext cx="328044" cy="152964"/>
            </a:xfrm>
            <a:custGeom>
              <a:avLst/>
              <a:gdLst/>
              <a:ahLst/>
              <a:cxnLst/>
              <a:rect l="l" t="t" r="r" b="b"/>
              <a:pathLst>
                <a:path w="2121" h="989" extrusionOk="0">
                  <a:moveTo>
                    <a:pt x="2077" y="0"/>
                  </a:moveTo>
                  <a:lnTo>
                    <a:pt x="1" y="0"/>
                  </a:lnTo>
                  <a:lnTo>
                    <a:pt x="14" y="135"/>
                  </a:lnTo>
                  <a:cubicBezTo>
                    <a:pt x="66" y="612"/>
                    <a:pt x="482" y="989"/>
                    <a:pt x="946" y="989"/>
                  </a:cubicBezTo>
                  <a:lnTo>
                    <a:pt x="1306" y="989"/>
                  </a:lnTo>
                  <a:cubicBezTo>
                    <a:pt x="1770" y="989"/>
                    <a:pt x="2121" y="612"/>
                    <a:pt x="2086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5793781" y="1688334"/>
              <a:ext cx="324642" cy="152964"/>
            </a:xfrm>
            <a:custGeom>
              <a:avLst/>
              <a:gdLst/>
              <a:ahLst/>
              <a:cxnLst/>
              <a:rect l="l" t="t" r="r" b="b"/>
              <a:pathLst>
                <a:path w="2099" h="989" extrusionOk="0">
                  <a:moveTo>
                    <a:pt x="2077" y="0"/>
                  </a:moveTo>
                  <a:lnTo>
                    <a:pt x="0" y="0"/>
                  </a:lnTo>
                  <a:lnTo>
                    <a:pt x="9" y="135"/>
                  </a:lnTo>
                  <a:cubicBezTo>
                    <a:pt x="44" y="612"/>
                    <a:pt x="447" y="989"/>
                    <a:pt x="911" y="989"/>
                  </a:cubicBezTo>
                  <a:lnTo>
                    <a:pt x="1271" y="989"/>
                  </a:lnTo>
                  <a:cubicBezTo>
                    <a:pt x="1735" y="989"/>
                    <a:pt x="2099" y="612"/>
                    <a:pt x="2082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6115021" y="1688334"/>
              <a:ext cx="321239" cy="152964"/>
            </a:xfrm>
            <a:custGeom>
              <a:avLst/>
              <a:gdLst/>
              <a:ahLst/>
              <a:cxnLst/>
              <a:rect l="l" t="t" r="r" b="b"/>
              <a:pathLst>
                <a:path w="2077" h="989" extrusionOk="0">
                  <a:moveTo>
                    <a:pt x="2077" y="0"/>
                  </a:moveTo>
                  <a:lnTo>
                    <a:pt x="0" y="0"/>
                  </a:lnTo>
                  <a:lnTo>
                    <a:pt x="5" y="135"/>
                  </a:lnTo>
                  <a:cubicBezTo>
                    <a:pt x="22" y="612"/>
                    <a:pt x="412" y="989"/>
                    <a:pt x="876" y="989"/>
                  </a:cubicBezTo>
                  <a:lnTo>
                    <a:pt x="1236" y="989"/>
                  </a:lnTo>
                  <a:cubicBezTo>
                    <a:pt x="1700" y="989"/>
                    <a:pt x="2077" y="612"/>
                    <a:pt x="2077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6436106" y="1688334"/>
              <a:ext cx="321394" cy="152964"/>
            </a:xfrm>
            <a:custGeom>
              <a:avLst/>
              <a:gdLst/>
              <a:ahLst/>
              <a:cxnLst/>
              <a:rect l="l" t="t" r="r" b="b"/>
              <a:pathLst>
                <a:path w="2078" h="989" extrusionOk="0">
                  <a:moveTo>
                    <a:pt x="2078" y="0"/>
                  </a:moveTo>
                  <a:lnTo>
                    <a:pt x="1" y="0"/>
                  </a:lnTo>
                  <a:lnTo>
                    <a:pt x="1" y="135"/>
                  </a:lnTo>
                  <a:cubicBezTo>
                    <a:pt x="1" y="612"/>
                    <a:pt x="378" y="989"/>
                    <a:pt x="842" y="989"/>
                  </a:cubicBezTo>
                  <a:lnTo>
                    <a:pt x="1198" y="989"/>
                  </a:lnTo>
                  <a:cubicBezTo>
                    <a:pt x="1666" y="989"/>
                    <a:pt x="2056" y="612"/>
                    <a:pt x="2073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6754099" y="1688334"/>
              <a:ext cx="324642" cy="152964"/>
            </a:xfrm>
            <a:custGeom>
              <a:avLst/>
              <a:gdLst/>
              <a:ahLst/>
              <a:cxnLst/>
              <a:rect l="l" t="t" r="r" b="b"/>
              <a:pathLst>
                <a:path w="2099" h="989" extrusionOk="0">
                  <a:moveTo>
                    <a:pt x="2099" y="0"/>
                  </a:moveTo>
                  <a:lnTo>
                    <a:pt x="22" y="0"/>
                  </a:lnTo>
                  <a:lnTo>
                    <a:pt x="17" y="135"/>
                  </a:lnTo>
                  <a:cubicBezTo>
                    <a:pt x="0" y="612"/>
                    <a:pt x="364" y="989"/>
                    <a:pt x="828" y="989"/>
                  </a:cubicBezTo>
                  <a:lnTo>
                    <a:pt x="1184" y="989"/>
                  </a:lnTo>
                  <a:cubicBezTo>
                    <a:pt x="1652" y="989"/>
                    <a:pt x="2055" y="612"/>
                    <a:pt x="2090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7071936" y="1688334"/>
              <a:ext cx="328044" cy="152964"/>
            </a:xfrm>
            <a:custGeom>
              <a:avLst/>
              <a:gdLst/>
              <a:ahLst/>
              <a:cxnLst/>
              <a:rect l="l" t="t" r="r" b="b"/>
              <a:pathLst>
                <a:path w="2121" h="989" extrusionOk="0">
                  <a:moveTo>
                    <a:pt x="2120" y="0"/>
                  </a:moveTo>
                  <a:lnTo>
                    <a:pt x="44" y="0"/>
                  </a:lnTo>
                  <a:lnTo>
                    <a:pt x="35" y="135"/>
                  </a:lnTo>
                  <a:cubicBezTo>
                    <a:pt x="0" y="612"/>
                    <a:pt x="351" y="989"/>
                    <a:pt x="815" y="989"/>
                  </a:cubicBezTo>
                  <a:lnTo>
                    <a:pt x="1171" y="989"/>
                  </a:lnTo>
                  <a:cubicBezTo>
                    <a:pt x="1639" y="989"/>
                    <a:pt x="2055" y="612"/>
                    <a:pt x="2103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7389774" y="1688334"/>
              <a:ext cx="331447" cy="152964"/>
            </a:xfrm>
            <a:custGeom>
              <a:avLst/>
              <a:gdLst/>
              <a:ahLst/>
              <a:cxnLst/>
              <a:rect l="l" t="t" r="r" b="b"/>
              <a:pathLst>
                <a:path w="2143" h="989" extrusionOk="0">
                  <a:moveTo>
                    <a:pt x="2142" y="0"/>
                  </a:moveTo>
                  <a:lnTo>
                    <a:pt x="65" y="0"/>
                  </a:lnTo>
                  <a:lnTo>
                    <a:pt x="48" y="135"/>
                  </a:lnTo>
                  <a:cubicBezTo>
                    <a:pt x="0" y="612"/>
                    <a:pt x="339" y="989"/>
                    <a:pt x="803" y="989"/>
                  </a:cubicBezTo>
                  <a:lnTo>
                    <a:pt x="1158" y="989"/>
                  </a:lnTo>
                  <a:cubicBezTo>
                    <a:pt x="1626" y="989"/>
                    <a:pt x="2056" y="612"/>
                    <a:pt x="2121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5151300" y="1228361"/>
              <a:ext cx="574890" cy="460128"/>
            </a:xfrm>
            <a:custGeom>
              <a:avLst/>
              <a:gdLst/>
              <a:ahLst/>
              <a:cxnLst/>
              <a:rect l="l" t="t" r="r" b="b"/>
              <a:pathLst>
                <a:path w="3717" h="2975" extrusionOk="0">
                  <a:moveTo>
                    <a:pt x="3716" y="0"/>
                  </a:moveTo>
                  <a:lnTo>
                    <a:pt x="2190" y="0"/>
                  </a:lnTo>
                  <a:lnTo>
                    <a:pt x="1" y="2974"/>
                  </a:lnTo>
                  <a:lnTo>
                    <a:pt x="2078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5472540" y="1228361"/>
              <a:ext cx="490288" cy="460128"/>
            </a:xfrm>
            <a:custGeom>
              <a:avLst/>
              <a:gdLst/>
              <a:ahLst/>
              <a:cxnLst/>
              <a:rect l="l" t="t" r="r" b="b"/>
              <a:pathLst>
                <a:path w="3170" h="2975" extrusionOk="0">
                  <a:moveTo>
                    <a:pt x="3170" y="0"/>
                  </a:moveTo>
                  <a:lnTo>
                    <a:pt x="1639" y="0"/>
                  </a:lnTo>
                  <a:lnTo>
                    <a:pt x="1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5793781" y="1228361"/>
              <a:ext cx="405841" cy="460128"/>
            </a:xfrm>
            <a:custGeom>
              <a:avLst/>
              <a:gdLst/>
              <a:ahLst/>
              <a:cxnLst/>
              <a:rect l="l" t="t" r="r" b="b"/>
              <a:pathLst>
                <a:path w="2624" h="2975" extrusionOk="0">
                  <a:moveTo>
                    <a:pt x="2623" y="0"/>
                  </a:moveTo>
                  <a:lnTo>
                    <a:pt x="1093" y="0"/>
                  </a:lnTo>
                  <a:lnTo>
                    <a:pt x="0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6115021" y="1228361"/>
              <a:ext cx="321239" cy="460128"/>
            </a:xfrm>
            <a:custGeom>
              <a:avLst/>
              <a:gdLst/>
              <a:ahLst/>
              <a:cxnLst/>
              <a:rect l="l" t="t" r="r" b="b"/>
              <a:pathLst>
                <a:path w="2077" h="2975" extrusionOk="0">
                  <a:moveTo>
                    <a:pt x="2077" y="0"/>
                  </a:moveTo>
                  <a:lnTo>
                    <a:pt x="546" y="0"/>
                  </a:lnTo>
                  <a:lnTo>
                    <a:pt x="0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6436106" y="1228361"/>
              <a:ext cx="321394" cy="460128"/>
            </a:xfrm>
            <a:custGeom>
              <a:avLst/>
              <a:gdLst/>
              <a:ahLst/>
              <a:cxnLst/>
              <a:rect l="l" t="t" r="r" b="b"/>
              <a:pathLst>
                <a:path w="2078" h="2975" extrusionOk="0">
                  <a:moveTo>
                    <a:pt x="1532" y="0"/>
                  </a:moveTo>
                  <a:lnTo>
                    <a:pt x="1" y="0"/>
                  </a:lnTo>
                  <a:lnTo>
                    <a:pt x="1" y="2974"/>
                  </a:lnTo>
                  <a:lnTo>
                    <a:pt x="2078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6672899" y="1228361"/>
              <a:ext cx="405841" cy="460128"/>
            </a:xfrm>
            <a:custGeom>
              <a:avLst/>
              <a:gdLst/>
              <a:ahLst/>
              <a:cxnLst/>
              <a:rect l="l" t="t" r="r" b="b"/>
              <a:pathLst>
                <a:path w="2624" h="2975" extrusionOk="0">
                  <a:moveTo>
                    <a:pt x="1527" y="0"/>
                  </a:moveTo>
                  <a:lnTo>
                    <a:pt x="1" y="0"/>
                  </a:lnTo>
                  <a:lnTo>
                    <a:pt x="547" y="2974"/>
                  </a:lnTo>
                  <a:lnTo>
                    <a:pt x="2624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7145712" y="1228361"/>
              <a:ext cx="575508" cy="460128"/>
            </a:xfrm>
            <a:custGeom>
              <a:avLst/>
              <a:gdLst/>
              <a:ahLst/>
              <a:cxnLst/>
              <a:rect l="l" t="t" r="r" b="b"/>
              <a:pathLst>
                <a:path w="3721" h="2975" extrusionOk="0">
                  <a:moveTo>
                    <a:pt x="1531" y="0"/>
                  </a:moveTo>
                  <a:lnTo>
                    <a:pt x="0" y="0"/>
                  </a:lnTo>
                  <a:lnTo>
                    <a:pt x="1643" y="2974"/>
                  </a:lnTo>
                  <a:lnTo>
                    <a:pt x="3720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8398348" y="2328800"/>
              <a:ext cx="226739" cy="63722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339" y="412"/>
                  </a:moveTo>
                  <a:cubicBezTo>
                    <a:pt x="273" y="412"/>
                    <a:pt x="217" y="403"/>
                    <a:pt x="165" y="382"/>
                  </a:cubicBezTo>
                  <a:cubicBezTo>
                    <a:pt x="39" y="330"/>
                    <a:pt x="5" y="239"/>
                    <a:pt x="5" y="234"/>
                  </a:cubicBezTo>
                  <a:cubicBezTo>
                    <a:pt x="0" y="226"/>
                    <a:pt x="5" y="212"/>
                    <a:pt x="18" y="208"/>
                  </a:cubicBezTo>
                  <a:cubicBezTo>
                    <a:pt x="26" y="204"/>
                    <a:pt x="39" y="208"/>
                    <a:pt x="44" y="221"/>
                  </a:cubicBezTo>
                  <a:cubicBezTo>
                    <a:pt x="48" y="221"/>
                    <a:pt x="78" y="299"/>
                    <a:pt x="182" y="343"/>
                  </a:cubicBezTo>
                  <a:cubicBezTo>
                    <a:pt x="282" y="382"/>
                    <a:pt x="469" y="395"/>
                    <a:pt x="794" y="243"/>
                  </a:cubicBezTo>
                  <a:cubicBezTo>
                    <a:pt x="798" y="243"/>
                    <a:pt x="798" y="243"/>
                    <a:pt x="802" y="243"/>
                  </a:cubicBezTo>
                  <a:cubicBezTo>
                    <a:pt x="802" y="243"/>
                    <a:pt x="1132" y="247"/>
                    <a:pt x="1427" y="9"/>
                  </a:cubicBezTo>
                  <a:cubicBezTo>
                    <a:pt x="1435" y="0"/>
                    <a:pt x="1448" y="0"/>
                    <a:pt x="1457" y="9"/>
                  </a:cubicBezTo>
                  <a:cubicBezTo>
                    <a:pt x="1466" y="22"/>
                    <a:pt x="1466" y="35"/>
                    <a:pt x="1453" y="43"/>
                  </a:cubicBezTo>
                  <a:cubicBezTo>
                    <a:pt x="1162" y="278"/>
                    <a:pt x="854" y="286"/>
                    <a:pt x="807" y="286"/>
                  </a:cubicBezTo>
                  <a:cubicBezTo>
                    <a:pt x="625" y="373"/>
                    <a:pt x="469" y="412"/>
                    <a:pt x="339" y="412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6484517" y="3181003"/>
              <a:ext cx="285821" cy="200755"/>
            </a:xfrm>
            <a:custGeom>
              <a:avLst/>
              <a:gdLst/>
              <a:ahLst/>
              <a:cxnLst/>
              <a:rect l="l" t="t" r="r" b="b"/>
              <a:pathLst>
                <a:path w="1848" h="1298" extrusionOk="0">
                  <a:moveTo>
                    <a:pt x="26" y="1297"/>
                  </a:moveTo>
                  <a:cubicBezTo>
                    <a:pt x="22" y="1297"/>
                    <a:pt x="13" y="1293"/>
                    <a:pt x="9" y="1288"/>
                  </a:cubicBezTo>
                  <a:cubicBezTo>
                    <a:pt x="0" y="1280"/>
                    <a:pt x="0" y="1267"/>
                    <a:pt x="13" y="1258"/>
                  </a:cubicBezTo>
                  <a:cubicBezTo>
                    <a:pt x="18" y="1249"/>
                    <a:pt x="733" y="573"/>
                    <a:pt x="1730" y="157"/>
                  </a:cubicBezTo>
                  <a:cubicBezTo>
                    <a:pt x="1505" y="139"/>
                    <a:pt x="889" y="131"/>
                    <a:pt x="390" y="465"/>
                  </a:cubicBezTo>
                  <a:cubicBezTo>
                    <a:pt x="382" y="473"/>
                    <a:pt x="364" y="469"/>
                    <a:pt x="360" y="460"/>
                  </a:cubicBezTo>
                  <a:cubicBezTo>
                    <a:pt x="351" y="452"/>
                    <a:pt x="356" y="434"/>
                    <a:pt x="364" y="430"/>
                  </a:cubicBezTo>
                  <a:cubicBezTo>
                    <a:pt x="997" y="1"/>
                    <a:pt x="1817" y="118"/>
                    <a:pt x="1826" y="122"/>
                  </a:cubicBezTo>
                  <a:cubicBezTo>
                    <a:pt x="1839" y="122"/>
                    <a:pt x="1847" y="131"/>
                    <a:pt x="1847" y="139"/>
                  </a:cubicBezTo>
                  <a:cubicBezTo>
                    <a:pt x="1847" y="148"/>
                    <a:pt x="1843" y="161"/>
                    <a:pt x="1834" y="165"/>
                  </a:cubicBezTo>
                  <a:cubicBezTo>
                    <a:pt x="798" y="573"/>
                    <a:pt x="48" y="1280"/>
                    <a:pt x="44" y="1288"/>
                  </a:cubicBezTo>
                  <a:cubicBezTo>
                    <a:pt x="39" y="1293"/>
                    <a:pt x="31" y="1297"/>
                    <a:pt x="26" y="1297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2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</a:t>
            </a:r>
            <a:r>
              <a:rPr lang="en-EG" dirty="0">
                <a:latin typeface="Arial Black" panose="020B0A04020102020204" pitchFamily="34" charset="0"/>
              </a:rPr>
              <a:t>uture </a:t>
            </a:r>
            <a:r>
              <a:rPr lang="en-EG" dirty="0">
                <a:solidFill>
                  <a:schemeClr val="accent3"/>
                </a:solidFill>
                <a:latin typeface="Arial Black" panose="020B0A04020102020204" pitchFamily="34" charset="0"/>
              </a:rPr>
              <a:t>scope</a:t>
            </a:r>
            <a:endParaRPr lang="en-US" dirty="0">
              <a:solidFill>
                <a:schemeClr val="accent3"/>
              </a:solidFill>
              <a:latin typeface="Arial Black" panose="020B0A04020102020204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806834" y="1715822"/>
            <a:ext cx="3530282" cy="23389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0791" y="1922024"/>
            <a:ext cx="295924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 Black" panose="020B0A04020102020204" pitchFamily="34" charset="0"/>
              </a:rPr>
              <a:t>Feature Expansion: </a:t>
            </a:r>
            <a:r>
              <a:rPr lang="en-US" sz="1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Adding features like </a:t>
            </a:r>
            <a:r>
              <a:rPr lang="en-US" sz="1600" dirty="0">
                <a:solidFill>
                  <a:schemeClr val="accent3"/>
                </a:solidFill>
                <a:latin typeface="Bahnschrift Light Condensed" panose="020B0502040204020203" pitchFamily="34" charset="0"/>
              </a:rPr>
              <a:t>AI-based product </a:t>
            </a:r>
            <a:r>
              <a:rPr lang="en-US" sz="1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recommendations and multiple payment options.</a:t>
            </a:r>
          </a:p>
          <a:p>
            <a:endParaRPr lang="en-US" sz="1600" dirty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 Black" panose="020B0A04020102020204" pitchFamily="34" charset="0"/>
              </a:rPr>
              <a:t>Scalability</a:t>
            </a:r>
            <a:r>
              <a:rPr lang="en-US" sz="1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: The app can be scaled to include more products, users, and advanced integrations like </a:t>
            </a:r>
            <a:r>
              <a:rPr lang="en-US" sz="1600" dirty="0">
                <a:solidFill>
                  <a:schemeClr val="accent3"/>
                </a:solidFill>
                <a:latin typeface="Bahnschrift Light Condensed" panose="020B0502040204020203" pitchFamily="34" charset="0"/>
              </a:rPr>
              <a:t>voice</a:t>
            </a:r>
            <a:r>
              <a:rPr lang="en-US" sz="16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 search</a:t>
            </a:r>
          </a:p>
          <a:p>
            <a:endParaRPr lang="en-US" sz="1600" dirty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51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3192" y="370994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930038" y="14217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3513316" y="3753115"/>
            <a:ext cx="837624" cy="14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98;p18"/>
          <p:cNvSpPr/>
          <p:nvPr/>
        </p:nvSpPr>
        <p:spPr>
          <a:xfrm>
            <a:off x="1811603" y="71163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98;p18"/>
          <p:cNvSpPr/>
          <p:nvPr/>
        </p:nvSpPr>
        <p:spPr>
          <a:xfrm>
            <a:off x="5748993" y="544333"/>
            <a:ext cx="339666" cy="298934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98;p18"/>
          <p:cNvSpPr/>
          <p:nvPr/>
        </p:nvSpPr>
        <p:spPr>
          <a:xfrm>
            <a:off x="1998938" y="149957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98;p18"/>
          <p:cNvSpPr/>
          <p:nvPr/>
        </p:nvSpPr>
        <p:spPr>
          <a:xfrm>
            <a:off x="3807302" y="416300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8;p18"/>
          <p:cNvSpPr/>
          <p:nvPr/>
        </p:nvSpPr>
        <p:spPr>
          <a:xfrm>
            <a:off x="4504867" y="1873249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98;p18"/>
          <p:cNvSpPr/>
          <p:nvPr/>
        </p:nvSpPr>
        <p:spPr>
          <a:xfrm>
            <a:off x="2679634" y="28610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98;p18"/>
          <p:cNvSpPr/>
          <p:nvPr/>
        </p:nvSpPr>
        <p:spPr>
          <a:xfrm>
            <a:off x="3089137" y="520131"/>
            <a:ext cx="339666" cy="298934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304" y="2305914"/>
            <a:ext cx="1583783" cy="1583783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084" y="748201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2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8" name="Google Shape;3058;p45"/>
          <p:cNvGrpSpPr/>
          <p:nvPr/>
        </p:nvGrpSpPr>
        <p:grpSpPr>
          <a:xfrm>
            <a:off x="497083" y="983100"/>
            <a:ext cx="4033080" cy="3447229"/>
            <a:chOff x="2555460" y="1283170"/>
            <a:chExt cx="4033080" cy="3447229"/>
          </a:xfrm>
        </p:grpSpPr>
        <p:sp>
          <p:nvSpPr>
            <p:cNvPr id="3059" name="Google Shape;3059;p45"/>
            <p:cNvSpPr/>
            <p:nvPr/>
          </p:nvSpPr>
          <p:spPr>
            <a:xfrm>
              <a:off x="2555460" y="1283170"/>
              <a:ext cx="4033080" cy="3447229"/>
            </a:xfrm>
            <a:custGeom>
              <a:avLst/>
              <a:gdLst/>
              <a:ahLst/>
              <a:cxnLst/>
              <a:rect l="l" t="t" r="r" b="b"/>
              <a:pathLst>
                <a:path w="61200" h="52310" extrusionOk="0">
                  <a:moveTo>
                    <a:pt x="41230" y="1"/>
                  </a:moveTo>
                  <a:cubicBezTo>
                    <a:pt x="34961" y="1"/>
                    <a:pt x="29747" y="8304"/>
                    <a:pt x="23044" y="10179"/>
                  </a:cubicBezTo>
                  <a:cubicBezTo>
                    <a:pt x="19137" y="11276"/>
                    <a:pt x="15006" y="10723"/>
                    <a:pt x="10947" y="11945"/>
                  </a:cubicBezTo>
                  <a:cubicBezTo>
                    <a:pt x="9761" y="12302"/>
                    <a:pt x="8583" y="12820"/>
                    <a:pt x="7414" y="13560"/>
                  </a:cubicBezTo>
                  <a:cubicBezTo>
                    <a:pt x="2695" y="16575"/>
                    <a:pt x="1" y="23364"/>
                    <a:pt x="411" y="28396"/>
                  </a:cubicBezTo>
                  <a:cubicBezTo>
                    <a:pt x="1098" y="36826"/>
                    <a:pt x="5755" y="42705"/>
                    <a:pt x="11661" y="46612"/>
                  </a:cubicBezTo>
                  <a:cubicBezTo>
                    <a:pt x="17458" y="50453"/>
                    <a:pt x="24372" y="52309"/>
                    <a:pt x="31499" y="52309"/>
                  </a:cubicBezTo>
                  <a:cubicBezTo>
                    <a:pt x="33080" y="52309"/>
                    <a:pt x="34672" y="52218"/>
                    <a:pt x="36265" y="52036"/>
                  </a:cubicBezTo>
                  <a:cubicBezTo>
                    <a:pt x="42608" y="51314"/>
                    <a:pt x="50289" y="50172"/>
                    <a:pt x="55133" y="43508"/>
                  </a:cubicBezTo>
                  <a:cubicBezTo>
                    <a:pt x="61199" y="35149"/>
                    <a:pt x="60334" y="22990"/>
                    <a:pt x="57729" y="15425"/>
                  </a:cubicBezTo>
                  <a:cubicBezTo>
                    <a:pt x="55062" y="7681"/>
                    <a:pt x="49468" y="402"/>
                    <a:pt x="41573" y="9"/>
                  </a:cubicBezTo>
                  <a:cubicBezTo>
                    <a:pt x="41458" y="3"/>
                    <a:pt x="41344" y="1"/>
                    <a:pt x="4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5"/>
            <p:cNvSpPr/>
            <p:nvPr/>
          </p:nvSpPr>
          <p:spPr>
            <a:xfrm>
              <a:off x="3450843" y="1341359"/>
              <a:ext cx="1094138" cy="575043"/>
            </a:xfrm>
            <a:custGeom>
              <a:avLst/>
              <a:gdLst/>
              <a:ahLst/>
              <a:cxnLst/>
              <a:rect l="l" t="t" r="r" b="b"/>
              <a:pathLst>
                <a:path w="16603" h="8726" extrusionOk="0">
                  <a:moveTo>
                    <a:pt x="12159" y="0"/>
                  </a:moveTo>
                  <a:cubicBezTo>
                    <a:pt x="10789" y="0"/>
                    <a:pt x="9463" y="494"/>
                    <a:pt x="8137" y="785"/>
                  </a:cubicBezTo>
                  <a:cubicBezTo>
                    <a:pt x="8065" y="803"/>
                    <a:pt x="7985" y="821"/>
                    <a:pt x="7914" y="830"/>
                  </a:cubicBezTo>
                  <a:cubicBezTo>
                    <a:pt x="7191" y="794"/>
                    <a:pt x="6468" y="732"/>
                    <a:pt x="5737" y="696"/>
                  </a:cubicBezTo>
                  <a:cubicBezTo>
                    <a:pt x="5589" y="689"/>
                    <a:pt x="5437" y="685"/>
                    <a:pt x="5280" y="685"/>
                  </a:cubicBezTo>
                  <a:cubicBezTo>
                    <a:pt x="3134" y="685"/>
                    <a:pt x="250" y="1409"/>
                    <a:pt x="126" y="3961"/>
                  </a:cubicBezTo>
                  <a:cubicBezTo>
                    <a:pt x="1" y="6388"/>
                    <a:pt x="2623" y="8083"/>
                    <a:pt x="4720" y="8538"/>
                  </a:cubicBezTo>
                  <a:cubicBezTo>
                    <a:pt x="5310" y="8665"/>
                    <a:pt x="5901" y="8725"/>
                    <a:pt x="6489" y="8725"/>
                  </a:cubicBezTo>
                  <a:cubicBezTo>
                    <a:pt x="8331" y="8725"/>
                    <a:pt x="10138" y="8137"/>
                    <a:pt x="11741" y="7191"/>
                  </a:cubicBezTo>
                  <a:cubicBezTo>
                    <a:pt x="13489" y="6156"/>
                    <a:pt x="16603" y="4024"/>
                    <a:pt x="15425" y="1579"/>
                  </a:cubicBezTo>
                  <a:cubicBezTo>
                    <a:pt x="14854" y="411"/>
                    <a:pt x="13409" y="9"/>
                    <a:pt x="12196" y="0"/>
                  </a:cubicBezTo>
                  <a:cubicBezTo>
                    <a:pt x="12184" y="0"/>
                    <a:pt x="12171" y="0"/>
                    <a:pt x="12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5"/>
            <p:cNvSpPr/>
            <p:nvPr/>
          </p:nvSpPr>
          <p:spPr>
            <a:xfrm>
              <a:off x="2907564" y="1587693"/>
              <a:ext cx="496886" cy="421760"/>
            </a:xfrm>
            <a:custGeom>
              <a:avLst/>
              <a:gdLst/>
              <a:ahLst/>
              <a:cxnLst/>
              <a:rect l="l" t="t" r="r" b="b"/>
              <a:pathLst>
                <a:path w="7540" h="6400" extrusionOk="0">
                  <a:moveTo>
                    <a:pt x="3871" y="1"/>
                  </a:moveTo>
                  <a:cubicBezTo>
                    <a:pt x="1949" y="1"/>
                    <a:pt x="0" y="1416"/>
                    <a:pt x="216" y="3640"/>
                  </a:cubicBezTo>
                  <a:cubicBezTo>
                    <a:pt x="363" y="5158"/>
                    <a:pt x="1683" y="6364"/>
                    <a:pt x="3175" y="6364"/>
                  </a:cubicBezTo>
                  <a:cubicBezTo>
                    <a:pt x="3217" y="6364"/>
                    <a:pt x="3260" y="6363"/>
                    <a:pt x="3302" y="6361"/>
                  </a:cubicBezTo>
                  <a:cubicBezTo>
                    <a:pt x="3477" y="6387"/>
                    <a:pt x="3654" y="6400"/>
                    <a:pt x="3830" y="6400"/>
                  </a:cubicBezTo>
                  <a:cubicBezTo>
                    <a:pt x="4690" y="6400"/>
                    <a:pt x="5547" y="6094"/>
                    <a:pt x="6184" y="5487"/>
                  </a:cubicBezTo>
                  <a:cubicBezTo>
                    <a:pt x="7237" y="4487"/>
                    <a:pt x="7540" y="2766"/>
                    <a:pt x="6737" y="1508"/>
                  </a:cubicBezTo>
                  <a:cubicBezTo>
                    <a:pt x="6065" y="465"/>
                    <a:pt x="4972" y="1"/>
                    <a:pt x="3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5"/>
            <p:cNvSpPr/>
            <p:nvPr/>
          </p:nvSpPr>
          <p:spPr>
            <a:xfrm>
              <a:off x="4971156" y="3070905"/>
              <a:ext cx="163498" cy="142937"/>
            </a:xfrm>
            <a:custGeom>
              <a:avLst/>
              <a:gdLst/>
              <a:ahLst/>
              <a:cxnLst/>
              <a:rect l="l" t="t" r="r" b="b"/>
              <a:pathLst>
                <a:path w="2481" h="2169" extrusionOk="0">
                  <a:moveTo>
                    <a:pt x="830" y="1"/>
                  </a:moveTo>
                  <a:lnTo>
                    <a:pt x="1" y="964"/>
                  </a:lnTo>
                  <a:cubicBezTo>
                    <a:pt x="134" y="1045"/>
                    <a:pt x="1749" y="2169"/>
                    <a:pt x="1749" y="2169"/>
                  </a:cubicBezTo>
                  <a:lnTo>
                    <a:pt x="2481" y="1045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D87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5"/>
            <p:cNvSpPr/>
            <p:nvPr/>
          </p:nvSpPr>
          <p:spPr>
            <a:xfrm>
              <a:off x="5086415" y="3051069"/>
              <a:ext cx="212264" cy="218063"/>
            </a:xfrm>
            <a:custGeom>
              <a:avLst/>
              <a:gdLst/>
              <a:ahLst/>
              <a:cxnLst/>
              <a:rect l="l" t="t" r="r" b="b"/>
              <a:pathLst>
                <a:path w="3221" h="3309" extrusionOk="0">
                  <a:moveTo>
                    <a:pt x="3001" y="0"/>
                  </a:moveTo>
                  <a:cubicBezTo>
                    <a:pt x="2881" y="0"/>
                    <a:pt x="2704" y="63"/>
                    <a:pt x="2453" y="284"/>
                  </a:cubicBezTo>
                  <a:cubicBezTo>
                    <a:pt x="1873" y="810"/>
                    <a:pt x="1713" y="908"/>
                    <a:pt x="1338" y="1123"/>
                  </a:cubicBezTo>
                  <a:cubicBezTo>
                    <a:pt x="964" y="1328"/>
                    <a:pt x="732" y="1346"/>
                    <a:pt x="732" y="1346"/>
                  </a:cubicBezTo>
                  <a:lnTo>
                    <a:pt x="0" y="2470"/>
                  </a:lnTo>
                  <a:cubicBezTo>
                    <a:pt x="0" y="2470"/>
                    <a:pt x="535" y="3094"/>
                    <a:pt x="955" y="3308"/>
                  </a:cubicBezTo>
                  <a:cubicBezTo>
                    <a:pt x="2177" y="2532"/>
                    <a:pt x="3221" y="115"/>
                    <a:pt x="3221" y="115"/>
                  </a:cubicBezTo>
                  <a:cubicBezTo>
                    <a:pt x="3221" y="115"/>
                    <a:pt x="3162" y="0"/>
                    <a:pt x="3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5"/>
            <p:cNvSpPr/>
            <p:nvPr/>
          </p:nvSpPr>
          <p:spPr>
            <a:xfrm>
              <a:off x="4785384" y="3702359"/>
              <a:ext cx="112953" cy="144650"/>
            </a:xfrm>
            <a:custGeom>
              <a:avLst/>
              <a:gdLst/>
              <a:ahLst/>
              <a:cxnLst/>
              <a:rect l="l" t="t" r="r" b="b"/>
              <a:pathLst>
                <a:path w="1714" h="2195" extrusionOk="0">
                  <a:moveTo>
                    <a:pt x="1267" y="0"/>
                  </a:moveTo>
                  <a:lnTo>
                    <a:pt x="0" y="107"/>
                  </a:lnTo>
                  <a:cubicBezTo>
                    <a:pt x="36" y="259"/>
                    <a:pt x="411" y="2195"/>
                    <a:pt x="411" y="2195"/>
                  </a:cubicBezTo>
                  <a:lnTo>
                    <a:pt x="1713" y="1900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D87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5"/>
            <p:cNvSpPr/>
            <p:nvPr/>
          </p:nvSpPr>
          <p:spPr>
            <a:xfrm>
              <a:off x="4112216" y="2845527"/>
              <a:ext cx="990675" cy="951464"/>
            </a:xfrm>
            <a:custGeom>
              <a:avLst/>
              <a:gdLst/>
              <a:ahLst/>
              <a:cxnLst/>
              <a:rect l="l" t="t" r="r" b="b"/>
              <a:pathLst>
                <a:path w="15033" h="14438" extrusionOk="0">
                  <a:moveTo>
                    <a:pt x="9187" y="1"/>
                  </a:moveTo>
                  <a:cubicBezTo>
                    <a:pt x="7596" y="1"/>
                    <a:pt x="4595" y="1485"/>
                    <a:pt x="4595" y="1485"/>
                  </a:cubicBezTo>
                  <a:cubicBezTo>
                    <a:pt x="4595" y="1485"/>
                    <a:pt x="1" y="4465"/>
                    <a:pt x="1196" y="7444"/>
                  </a:cubicBezTo>
                  <a:cubicBezTo>
                    <a:pt x="1196" y="7444"/>
                    <a:pt x="3944" y="8345"/>
                    <a:pt x="5559" y="8773"/>
                  </a:cubicBezTo>
                  <a:cubicBezTo>
                    <a:pt x="7182" y="9202"/>
                    <a:pt x="8199" y="9202"/>
                    <a:pt x="8708" y="10165"/>
                  </a:cubicBezTo>
                  <a:cubicBezTo>
                    <a:pt x="9225" y="11129"/>
                    <a:pt x="9903" y="13876"/>
                    <a:pt x="10323" y="14188"/>
                  </a:cubicBezTo>
                  <a:cubicBezTo>
                    <a:pt x="10513" y="14327"/>
                    <a:pt x="10822" y="14438"/>
                    <a:pt x="11125" y="14438"/>
                  </a:cubicBezTo>
                  <a:cubicBezTo>
                    <a:pt x="11504" y="14438"/>
                    <a:pt x="11876" y="14266"/>
                    <a:pt x="12000" y="13760"/>
                  </a:cubicBezTo>
                  <a:cubicBezTo>
                    <a:pt x="12223" y="12859"/>
                    <a:pt x="11464" y="8434"/>
                    <a:pt x="10813" y="7409"/>
                  </a:cubicBezTo>
                  <a:cubicBezTo>
                    <a:pt x="10153" y="6392"/>
                    <a:pt x="4711" y="4607"/>
                    <a:pt x="4711" y="4607"/>
                  </a:cubicBezTo>
                  <a:lnTo>
                    <a:pt x="5050" y="4152"/>
                  </a:lnTo>
                  <a:cubicBezTo>
                    <a:pt x="5050" y="4152"/>
                    <a:pt x="8023" y="3630"/>
                    <a:pt x="9068" y="3630"/>
                  </a:cubicBezTo>
                  <a:cubicBezTo>
                    <a:pt x="9165" y="3630"/>
                    <a:pt x="9246" y="3634"/>
                    <a:pt x="9306" y="3644"/>
                  </a:cubicBezTo>
                  <a:cubicBezTo>
                    <a:pt x="10019" y="3751"/>
                    <a:pt x="14123" y="5571"/>
                    <a:pt x="14123" y="5571"/>
                  </a:cubicBezTo>
                  <a:cubicBezTo>
                    <a:pt x="14123" y="5571"/>
                    <a:pt x="15033" y="4893"/>
                    <a:pt x="15006" y="3920"/>
                  </a:cubicBezTo>
                  <a:cubicBezTo>
                    <a:pt x="14890" y="3555"/>
                    <a:pt x="10920" y="183"/>
                    <a:pt x="9421" y="13"/>
                  </a:cubicBezTo>
                  <a:cubicBezTo>
                    <a:pt x="9347" y="5"/>
                    <a:pt x="9269" y="1"/>
                    <a:pt x="9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5"/>
            <p:cNvSpPr/>
            <p:nvPr/>
          </p:nvSpPr>
          <p:spPr>
            <a:xfrm>
              <a:off x="3552000" y="2078055"/>
              <a:ext cx="329236" cy="716069"/>
            </a:xfrm>
            <a:custGeom>
              <a:avLst/>
              <a:gdLst/>
              <a:ahLst/>
              <a:cxnLst/>
              <a:rect l="l" t="t" r="r" b="b"/>
              <a:pathLst>
                <a:path w="4996" h="10866" extrusionOk="0">
                  <a:moveTo>
                    <a:pt x="4091" y="1"/>
                  </a:moveTo>
                  <a:cubicBezTo>
                    <a:pt x="4051" y="1"/>
                    <a:pt x="4010" y="9"/>
                    <a:pt x="3970" y="26"/>
                  </a:cubicBezTo>
                  <a:cubicBezTo>
                    <a:pt x="3488" y="231"/>
                    <a:pt x="3943" y="1471"/>
                    <a:pt x="3943" y="1471"/>
                  </a:cubicBezTo>
                  <a:cubicBezTo>
                    <a:pt x="3943" y="1471"/>
                    <a:pt x="848" y="3220"/>
                    <a:pt x="419" y="5860"/>
                  </a:cubicBezTo>
                  <a:cubicBezTo>
                    <a:pt x="0" y="8501"/>
                    <a:pt x="2498" y="10865"/>
                    <a:pt x="2498" y="10865"/>
                  </a:cubicBezTo>
                  <a:lnTo>
                    <a:pt x="3854" y="8501"/>
                  </a:lnTo>
                  <a:cubicBezTo>
                    <a:pt x="3854" y="8501"/>
                    <a:pt x="2498" y="7020"/>
                    <a:pt x="2917" y="5584"/>
                  </a:cubicBezTo>
                  <a:cubicBezTo>
                    <a:pt x="3346" y="4139"/>
                    <a:pt x="4568" y="2426"/>
                    <a:pt x="4791" y="1676"/>
                  </a:cubicBezTo>
                  <a:cubicBezTo>
                    <a:pt x="4995" y="981"/>
                    <a:pt x="4540" y="1"/>
                    <a:pt x="4091" y="1"/>
                  </a:cubicBezTo>
                  <a:close/>
                </a:path>
              </a:pathLst>
            </a:custGeom>
            <a:solidFill>
              <a:srgbClr val="FFA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5"/>
            <p:cNvSpPr/>
            <p:nvPr/>
          </p:nvSpPr>
          <p:spPr>
            <a:xfrm>
              <a:off x="4258448" y="2009058"/>
              <a:ext cx="276582" cy="662756"/>
            </a:xfrm>
            <a:custGeom>
              <a:avLst/>
              <a:gdLst/>
              <a:ahLst/>
              <a:cxnLst/>
              <a:rect l="l" t="t" r="r" b="b"/>
              <a:pathLst>
                <a:path w="4197" h="10057" extrusionOk="0">
                  <a:moveTo>
                    <a:pt x="956" y="0"/>
                  </a:moveTo>
                  <a:cubicBezTo>
                    <a:pt x="547" y="0"/>
                    <a:pt x="0" y="765"/>
                    <a:pt x="137" y="1483"/>
                  </a:cubicBezTo>
                  <a:cubicBezTo>
                    <a:pt x="307" y="2376"/>
                    <a:pt x="1555" y="3268"/>
                    <a:pt x="1930" y="4570"/>
                  </a:cubicBezTo>
                  <a:cubicBezTo>
                    <a:pt x="2296" y="5873"/>
                    <a:pt x="904" y="8237"/>
                    <a:pt x="904" y="8237"/>
                  </a:cubicBezTo>
                  <a:lnTo>
                    <a:pt x="2778" y="10056"/>
                  </a:lnTo>
                  <a:cubicBezTo>
                    <a:pt x="2778" y="10056"/>
                    <a:pt x="4196" y="7657"/>
                    <a:pt x="3830" y="5391"/>
                  </a:cubicBezTo>
                  <a:cubicBezTo>
                    <a:pt x="3456" y="3125"/>
                    <a:pt x="877" y="1448"/>
                    <a:pt x="877" y="1448"/>
                  </a:cubicBezTo>
                  <a:cubicBezTo>
                    <a:pt x="877" y="1448"/>
                    <a:pt x="1582" y="654"/>
                    <a:pt x="1216" y="145"/>
                  </a:cubicBezTo>
                  <a:cubicBezTo>
                    <a:pt x="1145" y="45"/>
                    <a:pt x="1055" y="0"/>
                    <a:pt x="956" y="0"/>
                  </a:cubicBezTo>
                  <a:close/>
                </a:path>
              </a:pathLst>
            </a:custGeom>
            <a:solidFill>
              <a:srgbClr val="FFA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5"/>
            <p:cNvSpPr/>
            <p:nvPr/>
          </p:nvSpPr>
          <p:spPr>
            <a:xfrm>
              <a:off x="3671345" y="2535929"/>
              <a:ext cx="816633" cy="826057"/>
            </a:xfrm>
            <a:custGeom>
              <a:avLst/>
              <a:gdLst/>
              <a:ahLst/>
              <a:cxnLst/>
              <a:rect l="l" t="t" r="r" b="b"/>
              <a:pathLst>
                <a:path w="12392" h="12535" extrusionOk="0">
                  <a:moveTo>
                    <a:pt x="9733" y="1"/>
                  </a:moveTo>
                  <a:cubicBezTo>
                    <a:pt x="9733" y="1"/>
                    <a:pt x="8316" y="2374"/>
                    <a:pt x="6044" y="2374"/>
                  </a:cubicBezTo>
                  <a:cubicBezTo>
                    <a:pt x="5932" y="2374"/>
                    <a:pt x="5817" y="2368"/>
                    <a:pt x="5701" y="2356"/>
                  </a:cubicBezTo>
                  <a:cubicBezTo>
                    <a:pt x="5701" y="2356"/>
                    <a:pt x="3292" y="2356"/>
                    <a:pt x="1900" y="1160"/>
                  </a:cubicBezTo>
                  <a:cubicBezTo>
                    <a:pt x="1847" y="1276"/>
                    <a:pt x="0" y="3917"/>
                    <a:pt x="0" y="3917"/>
                  </a:cubicBezTo>
                  <a:lnTo>
                    <a:pt x="2444" y="5273"/>
                  </a:lnTo>
                  <a:cubicBezTo>
                    <a:pt x="2444" y="5273"/>
                    <a:pt x="3122" y="10554"/>
                    <a:pt x="8172" y="12535"/>
                  </a:cubicBezTo>
                  <a:cubicBezTo>
                    <a:pt x="8252" y="12481"/>
                    <a:pt x="8877" y="9635"/>
                    <a:pt x="9760" y="8618"/>
                  </a:cubicBezTo>
                  <a:cubicBezTo>
                    <a:pt x="10491" y="7771"/>
                    <a:pt x="12115" y="6379"/>
                    <a:pt x="12391" y="5728"/>
                  </a:cubicBezTo>
                  <a:lnTo>
                    <a:pt x="12391" y="5728"/>
                  </a:lnTo>
                  <a:cubicBezTo>
                    <a:pt x="12223" y="5739"/>
                    <a:pt x="12057" y="5744"/>
                    <a:pt x="11895" y="5744"/>
                  </a:cubicBezTo>
                  <a:cubicBezTo>
                    <a:pt x="10342" y="5744"/>
                    <a:pt x="9135" y="5250"/>
                    <a:pt x="9135" y="4426"/>
                  </a:cubicBezTo>
                  <a:cubicBezTo>
                    <a:pt x="9135" y="4426"/>
                    <a:pt x="11936" y="3177"/>
                    <a:pt x="12284" y="1901"/>
                  </a:cubicBezTo>
                  <a:cubicBezTo>
                    <a:pt x="12391" y="1508"/>
                    <a:pt x="9733" y="1"/>
                    <a:pt x="9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5"/>
            <p:cNvSpPr/>
            <p:nvPr/>
          </p:nvSpPr>
          <p:spPr>
            <a:xfrm>
              <a:off x="4808910" y="3827569"/>
              <a:ext cx="271640" cy="106099"/>
            </a:xfrm>
            <a:custGeom>
              <a:avLst/>
              <a:gdLst/>
              <a:ahLst/>
              <a:cxnLst/>
              <a:rect l="l" t="t" r="r" b="b"/>
              <a:pathLst>
                <a:path w="4122" h="1610" extrusionOk="0">
                  <a:moveTo>
                    <a:pt x="1356" y="0"/>
                  </a:moveTo>
                  <a:lnTo>
                    <a:pt x="54" y="295"/>
                  </a:lnTo>
                  <a:cubicBezTo>
                    <a:pt x="54" y="295"/>
                    <a:pt x="0" y="1106"/>
                    <a:pt x="152" y="1552"/>
                  </a:cubicBezTo>
                  <a:cubicBezTo>
                    <a:pt x="339" y="1592"/>
                    <a:pt x="543" y="1610"/>
                    <a:pt x="758" y="1610"/>
                  </a:cubicBezTo>
                  <a:cubicBezTo>
                    <a:pt x="2170" y="1610"/>
                    <a:pt x="4006" y="857"/>
                    <a:pt x="4006" y="857"/>
                  </a:cubicBezTo>
                  <a:cubicBezTo>
                    <a:pt x="4006" y="857"/>
                    <a:pt x="4122" y="482"/>
                    <a:pt x="3337" y="446"/>
                  </a:cubicBezTo>
                  <a:cubicBezTo>
                    <a:pt x="2552" y="411"/>
                    <a:pt x="2364" y="375"/>
                    <a:pt x="1954" y="259"/>
                  </a:cubicBezTo>
                  <a:cubicBezTo>
                    <a:pt x="1544" y="152"/>
                    <a:pt x="1356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5"/>
            <p:cNvSpPr/>
            <p:nvPr/>
          </p:nvSpPr>
          <p:spPr>
            <a:xfrm>
              <a:off x="3934681" y="2312132"/>
              <a:ext cx="310521" cy="220435"/>
            </a:xfrm>
            <a:custGeom>
              <a:avLst/>
              <a:gdLst/>
              <a:ahLst/>
              <a:cxnLst/>
              <a:rect l="l" t="t" r="r" b="b"/>
              <a:pathLst>
                <a:path w="4712" h="3345" extrusionOk="0">
                  <a:moveTo>
                    <a:pt x="3762" y="0"/>
                  </a:moveTo>
                  <a:cubicBezTo>
                    <a:pt x="3630" y="0"/>
                    <a:pt x="3476" y="40"/>
                    <a:pt x="3293" y="105"/>
                  </a:cubicBezTo>
                  <a:cubicBezTo>
                    <a:pt x="3156" y="156"/>
                    <a:pt x="3033" y="171"/>
                    <a:pt x="2915" y="171"/>
                  </a:cubicBezTo>
                  <a:cubicBezTo>
                    <a:pt x="2737" y="171"/>
                    <a:pt x="2572" y="136"/>
                    <a:pt x="2390" y="136"/>
                  </a:cubicBezTo>
                  <a:cubicBezTo>
                    <a:pt x="2142" y="136"/>
                    <a:pt x="1863" y="201"/>
                    <a:pt x="1482" y="506"/>
                  </a:cubicBezTo>
                  <a:cubicBezTo>
                    <a:pt x="625" y="1184"/>
                    <a:pt x="1" y="2407"/>
                    <a:pt x="1312" y="3174"/>
                  </a:cubicBezTo>
                  <a:cubicBezTo>
                    <a:pt x="1519" y="3294"/>
                    <a:pt x="1722" y="3345"/>
                    <a:pt x="1916" y="3345"/>
                  </a:cubicBezTo>
                  <a:cubicBezTo>
                    <a:pt x="2946" y="3345"/>
                    <a:pt x="3748" y="1925"/>
                    <a:pt x="3748" y="1925"/>
                  </a:cubicBezTo>
                  <a:cubicBezTo>
                    <a:pt x="3748" y="1925"/>
                    <a:pt x="4711" y="1782"/>
                    <a:pt x="4461" y="872"/>
                  </a:cubicBezTo>
                  <a:cubicBezTo>
                    <a:pt x="4278" y="229"/>
                    <a:pt x="4082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5"/>
            <p:cNvSpPr/>
            <p:nvPr/>
          </p:nvSpPr>
          <p:spPr>
            <a:xfrm>
              <a:off x="4022855" y="2543573"/>
              <a:ext cx="140038" cy="199413"/>
            </a:xfrm>
            <a:custGeom>
              <a:avLst/>
              <a:gdLst/>
              <a:ahLst/>
              <a:cxnLst/>
              <a:rect l="l" t="t" r="r" b="b"/>
              <a:pathLst>
                <a:path w="2125" h="3026" extrusionOk="0">
                  <a:moveTo>
                    <a:pt x="625" y="1"/>
                  </a:moveTo>
                  <a:lnTo>
                    <a:pt x="625" y="1"/>
                  </a:lnTo>
                  <a:cubicBezTo>
                    <a:pt x="625" y="1"/>
                    <a:pt x="706" y="1705"/>
                    <a:pt x="1" y="2213"/>
                  </a:cubicBezTo>
                  <a:cubicBezTo>
                    <a:pt x="272" y="2838"/>
                    <a:pt x="667" y="3026"/>
                    <a:pt x="1042" y="3026"/>
                  </a:cubicBezTo>
                  <a:cubicBezTo>
                    <a:pt x="1605" y="3026"/>
                    <a:pt x="2124" y="2606"/>
                    <a:pt x="2124" y="2606"/>
                  </a:cubicBezTo>
                  <a:cubicBezTo>
                    <a:pt x="2124" y="2606"/>
                    <a:pt x="1732" y="1901"/>
                    <a:pt x="1874" y="1080"/>
                  </a:cubicBezTo>
                  <a:cubicBezTo>
                    <a:pt x="1812" y="1018"/>
                    <a:pt x="625" y="1"/>
                    <a:pt x="625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5"/>
            <p:cNvSpPr/>
            <p:nvPr/>
          </p:nvSpPr>
          <p:spPr>
            <a:xfrm>
              <a:off x="3998802" y="2391937"/>
              <a:ext cx="257537" cy="257867"/>
            </a:xfrm>
            <a:custGeom>
              <a:avLst/>
              <a:gdLst/>
              <a:ahLst/>
              <a:cxnLst/>
              <a:rect l="l" t="t" r="r" b="b"/>
              <a:pathLst>
                <a:path w="3908" h="3913" extrusionOk="0">
                  <a:moveTo>
                    <a:pt x="1329" y="0"/>
                  </a:moveTo>
                  <a:lnTo>
                    <a:pt x="1329" y="0"/>
                  </a:lnTo>
                  <a:cubicBezTo>
                    <a:pt x="1329" y="0"/>
                    <a:pt x="1330" y="0"/>
                    <a:pt x="1330" y="0"/>
                  </a:cubicBezTo>
                  <a:lnTo>
                    <a:pt x="1330" y="0"/>
                  </a:lnTo>
                  <a:cubicBezTo>
                    <a:pt x="1330" y="0"/>
                    <a:pt x="1329" y="0"/>
                    <a:pt x="1329" y="0"/>
                  </a:cubicBezTo>
                  <a:close/>
                  <a:moveTo>
                    <a:pt x="1330" y="0"/>
                  </a:moveTo>
                  <a:cubicBezTo>
                    <a:pt x="1444" y="92"/>
                    <a:pt x="794" y="1481"/>
                    <a:pt x="446" y="1508"/>
                  </a:cubicBezTo>
                  <a:cubicBezTo>
                    <a:pt x="446" y="1508"/>
                    <a:pt x="408" y="1500"/>
                    <a:pt x="353" y="1500"/>
                  </a:cubicBezTo>
                  <a:cubicBezTo>
                    <a:pt x="222" y="1500"/>
                    <a:pt x="0" y="1544"/>
                    <a:pt x="0" y="1847"/>
                  </a:cubicBezTo>
                  <a:cubicBezTo>
                    <a:pt x="0" y="2149"/>
                    <a:pt x="222" y="2193"/>
                    <a:pt x="353" y="2193"/>
                  </a:cubicBezTo>
                  <a:cubicBezTo>
                    <a:pt x="408" y="2193"/>
                    <a:pt x="446" y="2186"/>
                    <a:pt x="446" y="2186"/>
                  </a:cubicBezTo>
                  <a:cubicBezTo>
                    <a:pt x="446" y="2186"/>
                    <a:pt x="1347" y="3912"/>
                    <a:pt x="2414" y="3912"/>
                  </a:cubicBezTo>
                  <a:cubicBezTo>
                    <a:pt x="2515" y="3912"/>
                    <a:pt x="2617" y="3897"/>
                    <a:pt x="2721" y="3863"/>
                  </a:cubicBezTo>
                  <a:cubicBezTo>
                    <a:pt x="3907" y="3461"/>
                    <a:pt x="2828" y="232"/>
                    <a:pt x="2828" y="232"/>
                  </a:cubicBezTo>
                  <a:lnTo>
                    <a:pt x="2828" y="232"/>
                  </a:lnTo>
                  <a:cubicBezTo>
                    <a:pt x="2828" y="232"/>
                    <a:pt x="2609" y="354"/>
                    <a:pt x="2279" y="354"/>
                  </a:cubicBezTo>
                  <a:cubicBezTo>
                    <a:pt x="2015" y="354"/>
                    <a:pt x="1681" y="277"/>
                    <a:pt x="1330" y="0"/>
                  </a:cubicBezTo>
                  <a:close/>
                </a:path>
              </a:pathLst>
            </a:custGeom>
            <a:solidFill>
              <a:srgbClr val="FFA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5"/>
            <p:cNvSpPr/>
            <p:nvPr/>
          </p:nvSpPr>
          <p:spPr>
            <a:xfrm>
              <a:off x="5082857" y="1678240"/>
              <a:ext cx="883653" cy="1303370"/>
            </a:xfrm>
            <a:custGeom>
              <a:avLst/>
              <a:gdLst/>
              <a:ahLst/>
              <a:cxnLst/>
              <a:rect l="l" t="t" r="r" b="b"/>
              <a:pathLst>
                <a:path w="13409" h="19778" extrusionOk="0">
                  <a:moveTo>
                    <a:pt x="5121" y="0"/>
                  </a:moveTo>
                  <a:cubicBezTo>
                    <a:pt x="4493" y="0"/>
                    <a:pt x="3920" y="427"/>
                    <a:pt x="3774" y="1071"/>
                  </a:cubicBezTo>
                  <a:lnTo>
                    <a:pt x="170" y="16504"/>
                  </a:lnTo>
                  <a:cubicBezTo>
                    <a:pt x="1" y="17244"/>
                    <a:pt x="455" y="17985"/>
                    <a:pt x="1205" y="18163"/>
                  </a:cubicBezTo>
                  <a:lnTo>
                    <a:pt x="7976" y="19742"/>
                  </a:lnTo>
                  <a:cubicBezTo>
                    <a:pt x="8080" y="19766"/>
                    <a:pt x="8185" y="19778"/>
                    <a:pt x="8287" y="19778"/>
                  </a:cubicBezTo>
                  <a:cubicBezTo>
                    <a:pt x="8914" y="19778"/>
                    <a:pt x="9482" y="19351"/>
                    <a:pt x="9635" y="18707"/>
                  </a:cubicBezTo>
                  <a:lnTo>
                    <a:pt x="13239" y="3283"/>
                  </a:lnTo>
                  <a:cubicBezTo>
                    <a:pt x="13409" y="2534"/>
                    <a:pt x="12945" y="1793"/>
                    <a:pt x="12205" y="1615"/>
                  </a:cubicBezTo>
                  <a:lnTo>
                    <a:pt x="5433" y="36"/>
                  </a:lnTo>
                  <a:cubicBezTo>
                    <a:pt x="5329" y="12"/>
                    <a:pt x="5224" y="0"/>
                    <a:pt x="5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5"/>
            <p:cNvSpPr/>
            <p:nvPr/>
          </p:nvSpPr>
          <p:spPr>
            <a:xfrm>
              <a:off x="5147505" y="1801078"/>
              <a:ext cx="761409" cy="1027711"/>
            </a:xfrm>
            <a:custGeom>
              <a:avLst/>
              <a:gdLst/>
              <a:ahLst/>
              <a:cxnLst/>
              <a:rect l="l" t="t" r="r" b="b"/>
              <a:pathLst>
                <a:path w="11554" h="15595" extrusionOk="0">
                  <a:moveTo>
                    <a:pt x="3486" y="1"/>
                  </a:moveTo>
                  <a:cubicBezTo>
                    <a:pt x="3302" y="1"/>
                    <a:pt x="3134" y="126"/>
                    <a:pt x="3088" y="313"/>
                  </a:cubicBezTo>
                  <a:lnTo>
                    <a:pt x="45" y="13320"/>
                  </a:lnTo>
                  <a:cubicBezTo>
                    <a:pt x="1" y="13534"/>
                    <a:pt x="135" y="13748"/>
                    <a:pt x="349" y="13801"/>
                  </a:cubicBezTo>
                  <a:lnTo>
                    <a:pt x="7976" y="15585"/>
                  </a:lnTo>
                  <a:cubicBezTo>
                    <a:pt x="8005" y="15591"/>
                    <a:pt x="8034" y="15594"/>
                    <a:pt x="8062" y="15594"/>
                  </a:cubicBezTo>
                  <a:cubicBezTo>
                    <a:pt x="8252" y="15594"/>
                    <a:pt x="8420" y="15469"/>
                    <a:pt x="8467" y="15282"/>
                  </a:cubicBezTo>
                  <a:lnTo>
                    <a:pt x="11500" y="2275"/>
                  </a:lnTo>
                  <a:cubicBezTo>
                    <a:pt x="11554" y="2061"/>
                    <a:pt x="11420" y="1847"/>
                    <a:pt x="11197" y="1794"/>
                  </a:cubicBezTo>
                  <a:lnTo>
                    <a:pt x="3569" y="9"/>
                  </a:lnTo>
                  <a:cubicBezTo>
                    <a:pt x="3541" y="4"/>
                    <a:pt x="3514" y="1"/>
                    <a:pt x="3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5"/>
            <p:cNvSpPr/>
            <p:nvPr/>
          </p:nvSpPr>
          <p:spPr>
            <a:xfrm>
              <a:off x="5552592" y="1760879"/>
              <a:ext cx="24778" cy="22274"/>
            </a:xfrm>
            <a:custGeom>
              <a:avLst/>
              <a:gdLst/>
              <a:ahLst/>
              <a:cxnLst/>
              <a:rect l="l" t="t" r="r" b="b"/>
              <a:pathLst>
                <a:path w="376" h="338" extrusionOk="0">
                  <a:moveTo>
                    <a:pt x="189" y="0"/>
                  </a:moveTo>
                  <a:cubicBezTo>
                    <a:pt x="112" y="0"/>
                    <a:pt x="43" y="51"/>
                    <a:pt x="27" y="129"/>
                  </a:cubicBezTo>
                  <a:cubicBezTo>
                    <a:pt x="0" y="218"/>
                    <a:pt x="63" y="307"/>
                    <a:pt x="152" y="334"/>
                  </a:cubicBezTo>
                  <a:cubicBezTo>
                    <a:pt x="164" y="336"/>
                    <a:pt x="175" y="337"/>
                    <a:pt x="186" y="337"/>
                  </a:cubicBezTo>
                  <a:cubicBezTo>
                    <a:pt x="263" y="337"/>
                    <a:pt x="333" y="287"/>
                    <a:pt x="348" y="209"/>
                  </a:cubicBezTo>
                  <a:cubicBezTo>
                    <a:pt x="375" y="111"/>
                    <a:pt x="313" y="22"/>
                    <a:pt x="223" y="4"/>
                  </a:cubicBezTo>
                  <a:cubicBezTo>
                    <a:pt x="212" y="2"/>
                    <a:pt x="200" y="0"/>
                    <a:pt x="189" y="0"/>
                  </a:cubicBezTo>
                  <a:close/>
                </a:path>
              </a:pathLst>
            </a:custGeom>
            <a:solidFill>
              <a:srgbClr val="253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5"/>
            <p:cNvSpPr/>
            <p:nvPr/>
          </p:nvSpPr>
          <p:spPr>
            <a:xfrm>
              <a:off x="5595493" y="1770698"/>
              <a:ext cx="153547" cy="52390"/>
            </a:xfrm>
            <a:custGeom>
              <a:avLst/>
              <a:gdLst/>
              <a:ahLst/>
              <a:cxnLst/>
              <a:rect l="l" t="t" r="r" b="b"/>
              <a:pathLst>
                <a:path w="2330" h="795" extrusionOk="0">
                  <a:moveTo>
                    <a:pt x="178" y="0"/>
                  </a:moveTo>
                  <a:cubicBezTo>
                    <a:pt x="99" y="0"/>
                    <a:pt x="34" y="56"/>
                    <a:pt x="19" y="131"/>
                  </a:cubicBezTo>
                  <a:cubicBezTo>
                    <a:pt x="1" y="221"/>
                    <a:pt x="54" y="310"/>
                    <a:pt x="143" y="328"/>
                  </a:cubicBezTo>
                  <a:lnTo>
                    <a:pt x="2106" y="792"/>
                  </a:lnTo>
                  <a:cubicBezTo>
                    <a:pt x="2118" y="794"/>
                    <a:pt x="2129" y="795"/>
                    <a:pt x="2140" y="795"/>
                  </a:cubicBezTo>
                  <a:cubicBezTo>
                    <a:pt x="2217" y="795"/>
                    <a:pt x="2287" y="744"/>
                    <a:pt x="2302" y="667"/>
                  </a:cubicBezTo>
                  <a:cubicBezTo>
                    <a:pt x="2329" y="577"/>
                    <a:pt x="2267" y="479"/>
                    <a:pt x="2177" y="462"/>
                  </a:cubicBezTo>
                  <a:lnTo>
                    <a:pt x="224" y="7"/>
                  </a:lnTo>
                  <a:cubicBezTo>
                    <a:pt x="208" y="2"/>
                    <a:pt x="193" y="0"/>
                    <a:pt x="178" y="0"/>
                  </a:cubicBezTo>
                  <a:close/>
                </a:path>
              </a:pathLst>
            </a:custGeom>
            <a:solidFill>
              <a:srgbClr val="253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5"/>
            <p:cNvSpPr/>
            <p:nvPr/>
          </p:nvSpPr>
          <p:spPr>
            <a:xfrm>
              <a:off x="5350938" y="2805723"/>
              <a:ext cx="103529" cy="94303"/>
            </a:xfrm>
            <a:custGeom>
              <a:avLst/>
              <a:gdLst/>
              <a:ahLst/>
              <a:cxnLst/>
              <a:rect l="l" t="t" r="r" b="b"/>
              <a:pathLst>
                <a:path w="1571" h="1431" extrusionOk="0">
                  <a:moveTo>
                    <a:pt x="785" y="1"/>
                  </a:moveTo>
                  <a:cubicBezTo>
                    <a:pt x="460" y="1"/>
                    <a:pt x="166" y="225"/>
                    <a:pt x="90" y="555"/>
                  </a:cubicBezTo>
                  <a:cubicBezTo>
                    <a:pt x="1" y="938"/>
                    <a:pt x="232" y="1322"/>
                    <a:pt x="616" y="1411"/>
                  </a:cubicBezTo>
                  <a:cubicBezTo>
                    <a:pt x="671" y="1424"/>
                    <a:pt x="727" y="1430"/>
                    <a:pt x="781" y="1430"/>
                  </a:cubicBezTo>
                  <a:cubicBezTo>
                    <a:pt x="1104" y="1430"/>
                    <a:pt x="1396" y="1213"/>
                    <a:pt x="1472" y="885"/>
                  </a:cubicBezTo>
                  <a:cubicBezTo>
                    <a:pt x="1571" y="501"/>
                    <a:pt x="1330" y="117"/>
                    <a:pt x="946" y="19"/>
                  </a:cubicBezTo>
                  <a:cubicBezTo>
                    <a:pt x="892" y="7"/>
                    <a:pt x="838" y="1"/>
                    <a:pt x="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5"/>
            <p:cNvSpPr/>
            <p:nvPr/>
          </p:nvSpPr>
          <p:spPr>
            <a:xfrm>
              <a:off x="5248661" y="1868625"/>
              <a:ext cx="54697" cy="157106"/>
            </a:xfrm>
            <a:custGeom>
              <a:avLst/>
              <a:gdLst/>
              <a:ahLst/>
              <a:cxnLst/>
              <a:rect l="l" t="t" r="r" b="b"/>
              <a:pathLst>
                <a:path w="830" h="2384" extrusionOk="0">
                  <a:moveTo>
                    <a:pt x="752" y="0"/>
                  </a:moveTo>
                  <a:cubicBezTo>
                    <a:pt x="611" y="0"/>
                    <a:pt x="485" y="99"/>
                    <a:pt x="455" y="242"/>
                  </a:cubicBezTo>
                  <a:lnTo>
                    <a:pt x="45" y="2009"/>
                  </a:lnTo>
                  <a:cubicBezTo>
                    <a:pt x="0" y="2178"/>
                    <a:pt x="107" y="2348"/>
                    <a:pt x="277" y="2383"/>
                  </a:cubicBezTo>
                  <a:lnTo>
                    <a:pt x="830" y="10"/>
                  </a:lnTo>
                  <a:cubicBezTo>
                    <a:pt x="804" y="3"/>
                    <a:pt x="778" y="0"/>
                    <a:pt x="752" y="0"/>
                  </a:cubicBezTo>
                  <a:close/>
                </a:path>
              </a:pathLst>
            </a:custGeom>
            <a:solidFill>
              <a:srgbClr val="2E3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5"/>
            <p:cNvSpPr/>
            <p:nvPr/>
          </p:nvSpPr>
          <p:spPr>
            <a:xfrm>
              <a:off x="5873591" y="2062108"/>
              <a:ext cx="60035" cy="182807"/>
            </a:xfrm>
            <a:custGeom>
              <a:avLst/>
              <a:gdLst/>
              <a:ahLst/>
              <a:cxnLst/>
              <a:rect l="l" t="t" r="r" b="b"/>
              <a:pathLst>
                <a:path w="911" h="2774" extrusionOk="0">
                  <a:moveTo>
                    <a:pt x="643" y="0"/>
                  </a:moveTo>
                  <a:lnTo>
                    <a:pt x="0" y="2766"/>
                  </a:lnTo>
                  <a:cubicBezTo>
                    <a:pt x="22" y="2771"/>
                    <a:pt x="45" y="2773"/>
                    <a:pt x="67" y="2773"/>
                  </a:cubicBezTo>
                  <a:cubicBezTo>
                    <a:pt x="205" y="2773"/>
                    <a:pt x="337" y="2680"/>
                    <a:pt x="375" y="2534"/>
                  </a:cubicBezTo>
                  <a:lnTo>
                    <a:pt x="875" y="375"/>
                  </a:lnTo>
                  <a:cubicBezTo>
                    <a:pt x="910" y="215"/>
                    <a:pt x="812" y="45"/>
                    <a:pt x="643" y="0"/>
                  </a:cubicBezTo>
                  <a:close/>
                </a:path>
              </a:pathLst>
            </a:custGeom>
            <a:solidFill>
              <a:srgbClr val="2E3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5"/>
            <p:cNvSpPr/>
            <p:nvPr/>
          </p:nvSpPr>
          <p:spPr>
            <a:xfrm>
              <a:off x="4995869" y="3806217"/>
              <a:ext cx="901314" cy="667040"/>
            </a:xfrm>
            <a:custGeom>
              <a:avLst/>
              <a:gdLst/>
              <a:ahLst/>
              <a:cxnLst/>
              <a:rect l="l" t="t" r="r" b="b"/>
              <a:pathLst>
                <a:path w="13677" h="10122" extrusionOk="0">
                  <a:moveTo>
                    <a:pt x="11136" y="1"/>
                  </a:moveTo>
                  <a:cubicBezTo>
                    <a:pt x="11050" y="1"/>
                    <a:pt x="10963" y="10"/>
                    <a:pt x="10875" y="30"/>
                  </a:cubicBezTo>
                  <a:lnTo>
                    <a:pt x="1044" y="2215"/>
                  </a:lnTo>
                  <a:cubicBezTo>
                    <a:pt x="402" y="2358"/>
                    <a:pt x="0" y="3000"/>
                    <a:pt x="143" y="3634"/>
                  </a:cubicBezTo>
                  <a:lnTo>
                    <a:pt x="1374" y="9192"/>
                  </a:lnTo>
                  <a:cubicBezTo>
                    <a:pt x="1498" y="9740"/>
                    <a:pt x="1995" y="10121"/>
                    <a:pt x="2538" y="10121"/>
                  </a:cubicBezTo>
                  <a:cubicBezTo>
                    <a:pt x="2622" y="10121"/>
                    <a:pt x="2707" y="10112"/>
                    <a:pt x="2792" y="10093"/>
                  </a:cubicBezTo>
                  <a:lnTo>
                    <a:pt x="12632" y="7898"/>
                  </a:lnTo>
                  <a:cubicBezTo>
                    <a:pt x="13275" y="7755"/>
                    <a:pt x="13676" y="7122"/>
                    <a:pt x="13533" y="6480"/>
                  </a:cubicBezTo>
                  <a:lnTo>
                    <a:pt x="12293" y="931"/>
                  </a:lnTo>
                  <a:cubicBezTo>
                    <a:pt x="12170" y="376"/>
                    <a:pt x="11681" y="1"/>
                    <a:pt x="11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5"/>
            <p:cNvSpPr/>
            <p:nvPr/>
          </p:nvSpPr>
          <p:spPr>
            <a:xfrm>
              <a:off x="5049379" y="4065665"/>
              <a:ext cx="820719" cy="267554"/>
            </a:xfrm>
            <a:custGeom>
              <a:avLst/>
              <a:gdLst/>
              <a:ahLst/>
              <a:cxnLst/>
              <a:rect l="l" t="t" r="r" b="b"/>
              <a:pathLst>
                <a:path w="12454" h="4060" extrusionOk="0">
                  <a:moveTo>
                    <a:pt x="12150" y="0"/>
                  </a:moveTo>
                  <a:lnTo>
                    <a:pt x="0" y="2703"/>
                  </a:lnTo>
                  <a:lnTo>
                    <a:pt x="303" y="4059"/>
                  </a:lnTo>
                  <a:lnTo>
                    <a:pt x="12454" y="1356"/>
                  </a:lnTo>
                  <a:lnTo>
                    <a:pt x="1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5"/>
            <p:cNvSpPr/>
            <p:nvPr/>
          </p:nvSpPr>
          <p:spPr>
            <a:xfrm>
              <a:off x="5617833" y="4249329"/>
              <a:ext cx="79410" cy="72292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595" y="0"/>
                  </a:moveTo>
                  <a:cubicBezTo>
                    <a:pt x="441" y="0"/>
                    <a:pt x="288" y="77"/>
                    <a:pt x="197" y="220"/>
                  </a:cubicBezTo>
                  <a:lnTo>
                    <a:pt x="143" y="309"/>
                  </a:lnTo>
                  <a:cubicBezTo>
                    <a:pt x="1" y="532"/>
                    <a:pt x="63" y="826"/>
                    <a:pt x="286" y="960"/>
                  </a:cubicBezTo>
                  <a:lnTo>
                    <a:pt x="375" y="1022"/>
                  </a:lnTo>
                  <a:cubicBezTo>
                    <a:pt x="454" y="1073"/>
                    <a:pt x="541" y="1096"/>
                    <a:pt x="627" y="1096"/>
                  </a:cubicBezTo>
                  <a:cubicBezTo>
                    <a:pt x="785" y="1096"/>
                    <a:pt x="940" y="1015"/>
                    <a:pt x="1027" y="871"/>
                  </a:cubicBezTo>
                  <a:cubicBezTo>
                    <a:pt x="1205" y="603"/>
                    <a:pt x="1125" y="246"/>
                    <a:pt x="848" y="77"/>
                  </a:cubicBezTo>
                  <a:cubicBezTo>
                    <a:pt x="771" y="25"/>
                    <a:pt x="683" y="0"/>
                    <a:pt x="595" y="0"/>
                  </a:cubicBezTo>
                  <a:close/>
                </a:path>
              </a:pathLst>
            </a:custGeom>
            <a:solidFill>
              <a:srgbClr val="E26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5"/>
            <p:cNvSpPr/>
            <p:nvPr/>
          </p:nvSpPr>
          <p:spPr>
            <a:xfrm>
              <a:off x="5676023" y="4237928"/>
              <a:ext cx="79475" cy="69327"/>
            </a:xfrm>
            <a:custGeom>
              <a:avLst/>
              <a:gdLst/>
              <a:ahLst/>
              <a:cxnLst/>
              <a:rect l="l" t="t" r="r" b="b"/>
              <a:pathLst>
                <a:path w="1206" h="1052" extrusionOk="0">
                  <a:moveTo>
                    <a:pt x="601" y="1"/>
                  </a:moveTo>
                  <a:cubicBezTo>
                    <a:pt x="426" y="1"/>
                    <a:pt x="256" y="86"/>
                    <a:pt x="153" y="241"/>
                  </a:cubicBezTo>
                  <a:cubicBezTo>
                    <a:pt x="1" y="491"/>
                    <a:pt x="72" y="812"/>
                    <a:pt x="313" y="972"/>
                  </a:cubicBezTo>
                  <a:cubicBezTo>
                    <a:pt x="402" y="1026"/>
                    <a:pt x="501" y="1052"/>
                    <a:pt x="598" y="1052"/>
                  </a:cubicBezTo>
                  <a:cubicBezTo>
                    <a:pt x="775" y="1052"/>
                    <a:pt x="947" y="967"/>
                    <a:pt x="1045" y="812"/>
                  </a:cubicBezTo>
                  <a:cubicBezTo>
                    <a:pt x="1205" y="562"/>
                    <a:pt x="1125" y="241"/>
                    <a:pt x="884" y="80"/>
                  </a:cubicBezTo>
                  <a:cubicBezTo>
                    <a:pt x="795" y="26"/>
                    <a:pt x="698" y="1"/>
                    <a:pt x="601" y="1"/>
                  </a:cubicBezTo>
                  <a:close/>
                </a:path>
              </a:pathLst>
            </a:custGeom>
            <a:solidFill>
              <a:srgbClr val="F3C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5"/>
            <p:cNvSpPr/>
            <p:nvPr/>
          </p:nvSpPr>
          <p:spPr>
            <a:xfrm>
              <a:off x="5076398" y="3903947"/>
              <a:ext cx="579129" cy="185838"/>
            </a:xfrm>
            <a:custGeom>
              <a:avLst/>
              <a:gdLst/>
              <a:ahLst/>
              <a:cxnLst/>
              <a:rect l="l" t="t" r="r" b="b"/>
              <a:pathLst>
                <a:path w="8788" h="2820" extrusionOk="0">
                  <a:moveTo>
                    <a:pt x="8565" y="1"/>
                  </a:moveTo>
                  <a:lnTo>
                    <a:pt x="0" y="1928"/>
                  </a:lnTo>
                  <a:lnTo>
                    <a:pt x="223" y="2820"/>
                  </a:lnTo>
                  <a:lnTo>
                    <a:pt x="8788" y="884"/>
                  </a:lnTo>
                  <a:lnTo>
                    <a:pt x="85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5"/>
            <p:cNvSpPr/>
            <p:nvPr/>
          </p:nvSpPr>
          <p:spPr>
            <a:xfrm>
              <a:off x="5092280" y="4023885"/>
              <a:ext cx="412732" cy="123563"/>
            </a:xfrm>
            <a:custGeom>
              <a:avLst/>
              <a:gdLst/>
              <a:ahLst/>
              <a:cxnLst/>
              <a:rect l="l" t="t" r="r" b="b"/>
              <a:pathLst>
                <a:path w="6263" h="1875" extrusionOk="0">
                  <a:moveTo>
                    <a:pt x="6147" y="1"/>
                  </a:moveTo>
                  <a:lnTo>
                    <a:pt x="0" y="1375"/>
                  </a:lnTo>
                  <a:lnTo>
                    <a:pt x="116" y="1874"/>
                  </a:lnTo>
                  <a:lnTo>
                    <a:pt x="6263" y="500"/>
                  </a:lnTo>
                  <a:lnTo>
                    <a:pt x="6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5"/>
            <p:cNvSpPr/>
            <p:nvPr/>
          </p:nvSpPr>
          <p:spPr>
            <a:xfrm>
              <a:off x="5108162" y="4097363"/>
              <a:ext cx="306896" cy="100629"/>
            </a:xfrm>
            <a:custGeom>
              <a:avLst/>
              <a:gdLst/>
              <a:ahLst/>
              <a:cxnLst/>
              <a:rect l="l" t="t" r="r" b="b"/>
              <a:pathLst>
                <a:path w="4657" h="1527" extrusionOk="0">
                  <a:moveTo>
                    <a:pt x="4541" y="1"/>
                  </a:moveTo>
                  <a:lnTo>
                    <a:pt x="0" y="1018"/>
                  </a:lnTo>
                  <a:lnTo>
                    <a:pt x="107" y="1526"/>
                  </a:lnTo>
                  <a:lnTo>
                    <a:pt x="4657" y="500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5"/>
            <p:cNvSpPr/>
            <p:nvPr/>
          </p:nvSpPr>
          <p:spPr>
            <a:xfrm>
              <a:off x="4450876" y="3594810"/>
              <a:ext cx="144650" cy="144387"/>
            </a:xfrm>
            <a:custGeom>
              <a:avLst/>
              <a:gdLst/>
              <a:ahLst/>
              <a:cxnLst/>
              <a:rect l="l" t="t" r="r" b="b"/>
              <a:pathLst>
                <a:path w="2195" h="2191" extrusionOk="0">
                  <a:moveTo>
                    <a:pt x="1199" y="0"/>
                  </a:moveTo>
                  <a:cubicBezTo>
                    <a:pt x="852" y="0"/>
                    <a:pt x="523" y="213"/>
                    <a:pt x="393" y="561"/>
                  </a:cubicBezTo>
                  <a:lnTo>
                    <a:pt x="18" y="1507"/>
                  </a:lnTo>
                  <a:cubicBezTo>
                    <a:pt x="0" y="1543"/>
                    <a:pt x="27" y="1587"/>
                    <a:pt x="63" y="1605"/>
                  </a:cubicBezTo>
                  <a:cubicBezTo>
                    <a:pt x="74" y="1610"/>
                    <a:pt x="86" y="1612"/>
                    <a:pt x="97" y="1612"/>
                  </a:cubicBezTo>
                  <a:cubicBezTo>
                    <a:pt x="129" y="1612"/>
                    <a:pt x="157" y="1594"/>
                    <a:pt x="170" y="1561"/>
                  </a:cubicBezTo>
                  <a:lnTo>
                    <a:pt x="536" y="615"/>
                  </a:lnTo>
                  <a:cubicBezTo>
                    <a:pt x="645" y="335"/>
                    <a:pt x="917" y="164"/>
                    <a:pt x="1203" y="164"/>
                  </a:cubicBezTo>
                  <a:cubicBezTo>
                    <a:pt x="1290" y="164"/>
                    <a:pt x="1378" y="180"/>
                    <a:pt x="1463" y="214"/>
                  </a:cubicBezTo>
                  <a:cubicBezTo>
                    <a:pt x="1829" y="356"/>
                    <a:pt x="2008" y="767"/>
                    <a:pt x="1865" y="1132"/>
                  </a:cubicBezTo>
                  <a:lnTo>
                    <a:pt x="1499" y="2078"/>
                  </a:lnTo>
                  <a:cubicBezTo>
                    <a:pt x="1481" y="2123"/>
                    <a:pt x="1499" y="2167"/>
                    <a:pt x="1544" y="2185"/>
                  </a:cubicBezTo>
                  <a:cubicBezTo>
                    <a:pt x="1554" y="2189"/>
                    <a:pt x="1563" y="2191"/>
                    <a:pt x="1573" y="2191"/>
                  </a:cubicBezTo>
                  <a:cubicBezTo>
                    <a:pt x="1607" y="2191"/>
                    <a:pt x="1637" y="2168"/>
                    <a:pt x="1651" y="2140"/>
                  </a:cubicBezTo>
                  <a:lnTo>
                    <a:pt x="2017" y="1195"/>
                  </a:lnTo>
                  <a:cubicBezTo>
                    <a:pt x="2195" y="749"/>
                    <a:pt x="1972" y="240"/>
                    <a:pt x="1517" y="62"/>
                  </a:cubicBezTo>
                  <a:cubicBezTo>
                    <a:pt x="1413" y="20"/>
                    <a:pt x="1305" y="0"/>
                    <a:pt x="1199" y="0"/>
                  </a:cubicBezTo>
                  <a:close/>
                </a:path>
              </a:pathLst>
            </a:custGeom>
            <a:solidFill>
              <a:srgbClr val="EEB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5"/>
            <p:cNvSpPr/>
            <p:nvPr/>
          </p:nvSpPr>
          <p:spPr>
            <a:xfrm>
              <a:off x="4278020" y="3632966"/>
              <a:ext cx="346964" cy="363966"/>
            </a:xfrm>
            <a:custGeom>
              <a:avLst/>
              <a:gdLst/>
              <a:ahLst/>
              <a:cxnLst/>
              <a:rect l="l" t="t" r="r" b="b"/>
              <a:pathLst>
                <a:path w="5265" h="5523" extrusionOk="0">
                  <a:moveTo>
                    <a:pt x="1874" y="0"/>
                  </a:moveTo>
                  <a:lnTo>
                    <a:pt x="1" y="3988"/>
                  </a:lnTo>
                  <a:lnTo>
                    <a:pt x="3935" y="5522"/>
                  </a:lnTo>
                  <a:lnTo>
                    <a:pt x="5264" y="1321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5"/>
            <p:cNvSpPr/>
            <p:nvPr/>
          </p:nvSpPr>
          <p:spPr>
            <a:xfrm>
              <a:off x="4217458" y="3608846"/>
              <a:ext cx="346964" cy="364559"/>
            </a:xfrm>
            <a:custGeom>
              <a:avLst/>
              <a:gdLst/>
              <a:ahLst/>
              <a:cxnLst/>
              <a:rect l="l" t="t" r="r" b="b"/>
              <a:pathLst>
                <a:path w="5265" h="5532" extrusionOk="0">
                  <a:moveTo>
                    <a:pt x="1874" y="1"/>
                  </a:moveTo>
                  <a:lnTo>
                    <a:pt x="1" y="3997"/>
                  </a:lnTo>
                  <a:lnTo>
                    <a:pt x="3935" y="5532"/>
                  </a:lnTo>
                  <a:lnTo>
                    <a:pt x="5264" y="1330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5"/>
            <p:cNvSpPr/>
            <p:nvPr/>
          </p:nvSpPr>
          <p:spPr>
            <a:xfrm>
              <a:off x="4386755" y="3569834"/>
              <a:ext cx="144716" cy="144189"/>
            </a:xfrm>
            <a:custGeom>
              <a:avLst/>
              <a:gdLst/>
              <a:ahLst/>
              <a:cxnLst/>
              <a:rect l="l" t="t" r="r" b="b"/>
              <a:pathLst>
                <a:path w="2196" h="2188" extrusionOk="0">
                  <a:moveTo>
                    <a:pt x="1209" y="1"/>
                  </a:moveTo>
                  <a:cubicBezTo>
                    <a:pt x="858" y="1"/>
                    <a:pt x="523" y="212"/>
                    <a:pt x="385" y="557"/>
                  </a:cubicBezTo>
                  <a:lnTo>
                    <a:pt x="19" y="1503"/>
                  </a:lnTo>
                  <a:cubicBezTo>
                    <a:pt x="1" y="1547"/>
                    <a:pt x="28" y="1592"/>
                    <a:pt x="63" y="1610"/>
                  </a:cubicBezTo>
                  <a:cubicBezTo>
                    <a:pt x="71" y="1611"/>
                    <a:pt x="79" y="1612"/>
                    <a:pt x="86" y="1612"/>
                  </a:cubicBezTo>
                  <a:cubicBezTo>
                    <a:pt x="123" y="1612"/>
                    <a:pt x="156" y="1595"/>
                    <a:pt x="170" y="1565"/>
                  </a:cubicBezTo>
                  <a:lnTo>
                    <a:pt x="536" y="619"/>
                  </a:lnTo>
                  <a:cubicBezTo>
                    <a:pt x="646" y="332"/>
                    <a:pt x="918" y="160"/>
                    <a:pt x="1204" y="160"/>
                  </a:cubicBezTo>
                  <a:cubicBezTo>
                    <a:pt x="1291" y="160"/>
                    <a:pt x="1379" y="176"/>
                    <a:pt x="1464" y="209"/>
                  </a:cubicBezTo>
                  <a:cubicBezTo>
                    <a:pt x="1830" y="352"/>
                    <a:pt x="2008" y="771"/>
                    <a:pt x="1865" y="1137"/>
                  </a:cubicBezTo>
                  <a:lnTo>
                    <a:pt x="1500" y="2082"/>
                  </a:lnTo>
                  <a:cubicBezTo>
                    <a:pt x="1482" y="2118"/>
                    <a:pt x="1500" y="2172"/>
                    <a:pt x="1544" y="2180"/>
                  </a:cubicBezTo>
                  <a:cubicBezTo>
                    <a:pt x="1556" y="2185"/>
                    <a:pt x="1567" y="2187"/>
                    <a:pt x="1578" y="2187"/>
                  </a:cubicBezTo>
                  <a:cubicBezTo>
                    <a:pt x="1610" y="2187"/>
                    <a:pt x="1638" y="2169"/>
                    <a:pt x="1651" y="2136"/>
                  </a:cubicBezTo>
                  <a:lnTo>
                    <a:pt x="2017" y="1190"/>
                  </a:lnTo>
                  <a:cubicBezTo>
                    <a:pt x="2196" y="744"/>
                    <a:pt x="1973" y="236"/>
                    <a:pt x="1518" y="57"/>
                  </a:cubicBezTo>
                  <a:cubicBezTo>
                    <a:pt x="1416" y="19"/>
                    <a:pt x="1312" y="1"/>
                    <a:pt x="1209" y="1"/>
                  </a:cubicBezTo>
                  <a:close/>
                </a:path>
              </a:pathLst>
            </a:custGeom>
            <a:solidFill>
              <a:srgbClr val="F3C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5"/>
            <p:cNvSpPr/>
            <p:nvPr/>
          </p:nvSpPr>
          <p:spPr>
            <a:xfrm>
              <a:off x="2982294" y="3634152"/>
              <a:ext cx="502158" cy="440937"/>
            </a:xfrm>
            <a:custGeom>
              <a:avLst/>
              <a:gdLst/>
              <a:ahLst/>
              <a:cxnLst/>
              <a:rect l="l" t="t" r="r" b="b"/>
              <a:pathLst>
                <a:path w="7620" h="6691" extrusionOk="0">
                  <a:moveTo>
                    <a:pt x="3812" y="1"/>
                  </a:moveTo>
                  <a:cubicBezTo>
                    <a:pt x="3348" y="1"/>
                    <a:pt x="2877" y="98"/>
                    <a:pt x="2427" y="303"/>
                  </a:cubicBezTo>
                  <a:cubicBezTo>
                    <a:pt x="741" y="1071"/>
                    <a:pt x="1" y="3051"/>
                    <a:pt x="768" y="4737"/>
                  </a:cubicBezTo>
                  <a:cubicBezTo>
                    <a:pt x="1329" y="5965"/>
                    <a:pt x="2546" y="6691"/>
                    <a:pt x="3815" y="6691"/>
                  </a:cubicBezTo>
                  <a:cubicBezTo>
                    <a:pt x="4280" y="6691"/>
                    <a:pt x="4752" y="6593"/>
                    <a:pt x="5202" y="6388"/>
                  </a:cubicBezTo>
                  <a:cubicBezTo>
                    <a:pt x="6879" y="5620"/>
                    <a:pt x="7619" y="3631"/>
                    <a:pt x="6852" y="1954"/>
                  </a:cubicBezTo>
                  <a:cubicBezTo>
                    <a:pt x="6290" y="726"/>
                    <a:pt x="5079" y="1"/>
                    <a:pt x="3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5"/>
            <p:cNvSpPr/>
            <p:nvPr/>
          </p:nvSpPr>
          <p:spPr>
            <a:xfrm>
              <a:off x="3075806" y="3746050"/>
              <a:ext cx="326337" cy="202049"/>
            </a:xfrm>
            <a:custGeom>
              <a:avLst/>
              <a:gdLst/>
              <a:ahLst/>
              <a:cxnLst/>
              <a:rect l="l" t="t" r="r" b="b"/>
              <a:pathLst>
                <a:path w="4952" h="3066" extrusionOk="0">
                  <a:moveTo>
                    <a:pt x="3335" y="1"/>
                  </a:moveTo>
                  <a:cubicBezTo>
                    <a:pt x="2739" y="1"/>
                    <a:pt x="2212" y="613"/>
                    <a:pt x="2212" y="613"/>
                  </a:cubicBezTo>
                  <a:lnTo>
                    <a:pt x="2204" y="613"/>
                  </a:lnTo>
                  <a:cubicBezTo>
                    <a:pt x="2204" y="613"/>
                    <a:pt x="1774" y="395"/>
                    <a:pt x="1320" y="395"/>
                  </a:cubicBezTo>
                  <a:cubicBezTo>
                    <a:pt x="922" y="395"/>
                    <a:pt x="506" y="563"/>
                    <a:pt x="348" y="1193"/>
                  </a:cubicBezTo>
                  <a:cubicBezTo>
                    <a:pt x="0" y="2549"/>
                    <a:pt x="2703" y="3066"/>
                    <a:pt x="2703" y="3066"/>
                  </a:cubicBezTo>
                  <a:cubicBezTo>
                    <a:pt x="2703" y="3066"/>
                    <a:pt x="4951" y="1603"/>
                    <a:pt x="4131" y="470"/>
                  </a:cubicBezTo>
                  <a:cubicBezTo>
                    <a:pt x="3878" y="122"/>
                    <a:pt x="3600" y="1"/>
                    <a:pt x="3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5"/>
            <p:cNvSpPr/>
            <p:nvPr/>
          </p:nvSpPr>
          <p:spPr>
            <a:xfrm>
              <a:off x="5042855" y="1381888"/>
              <a:ext cx="497479" cy="473426"/>
            </a:xfrm>
            <a:custGeom>
              <a:avLst/>
              <a:gdLst/>
              <a:ahLst/>
              <a:cxnLst/>
              <a:rect l="l" t="t" r="r" b="b"/>
              <a:pathLst>
                <a:path w="7549" h="7184" extrusionOk="0">
                  <a:moveTo>
                    <a:pt x="3778" y="1"/>
                  </a:moveTo>
                  <a:cubicBezTo>
                    <a:pt x="1957" y="1"/>
                    <a:pt x="390" y="1371"/>
                    <a:pt x="206" y="3221"/>
                  </a:cubicBezTo>
                  <a:cubicBezTo>
                    <a:pt x="1" y="5193"/>
                    <a:pt x="1428" y="6959"/>
                    <a:pt x="3400" y="7164"/>
                  </a:cubicBezTo>
                  <a:cubicBezTo>
                    <a:pt x="3526" y="7177"/>
                    <a:pt x="3651" y="7184"/>
                    <a:pt x="3775" y="7184"/>
                  </a:cubicBezTo>
                  <a:cubicBezTo>
                    <a:pt x="5591" y="7184"/>
                    <a:pt x="7151" y="5807"/>
                    <a:pt x="7343" y="3962"/>
                  </a:cubicBezTo>
                  <a:cubicBezTo>
                    <a:pt x="7548" y="1990"/>
                    <a:pt x="6112" y="224"/>
                    <a:pt x="4140" y="19"/>
                  </a:cubicBezTo>
                  <a:cubicBezTo>
                    <a:pt x="4019" y="7"/>
                    <a:pt x="3898" y="1"/>
                    <a:pt x="3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5"/>
            <p:cNvSpPr/>
            <p:nvPr/>
          </p:nvSpPr>
          <p:spPr>
            <a:xfrm>
              <a:off x="5328598" y="1726281"/>
              <a:ext cx="31830" cy="30248"/>
            </a:xfrm>
            <a:custGeom>
              <a:avLst/>
              <a:gdLst/>
              <a:ahLst/>
              <a:cxnLst/>
              <a:rect l="l" t="t" r="r" b="b"/>
              <a:pathLst>
                <a:path w="483" h="459" extrusionOk="0">
                  <a:moveTo>
                    <a:pt x="239" y="0"/>
                  </a:moveTo>
                  <a:cubicBezTo>
                    <a:pt x="126" y="0"/>
                    <a:pt x="27" y="93"/>
                    <a:pt x="18" y="208"/>
                  </a:cubicBezTo>
                  <a:cubicBezTo>
                    <a:pt x="1" y="333"/>
                    <a:pt x="90" y="440"/>
                    <a:pt x="215" y="458"/>
                  </a:cubicBezTo>
                  <a:cubicBezTo>
                    <a:pt x="221" y="458"/>
                    <a:pt x="227" y="458"/>
                    <a:pt x="233" y="458"/>
                  </a:cubicBezTo>
                  <a:cubicBezTo>
                    <a:pt x="358" y="458"/>
                    <a:pt x="456" y="371"/>
                    <a:pt x="473" y="252"/>
                  </a:cubicBezTo>
                  <a:cubicBezTo>
                    <a:pt x="482" y="127"/>
                    <a:pt x="393" y="11"/>
                    <a:pt x="268" y="3"/>
                  </a:cubicBezTo>
                  <a:cubicBezTo>
                    <a:pt x="258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5"/>
            <p:cNvSpPr/>
            <p:nvPr/>
          </p:nvSpPr>
          <p:spPr>
            <a:xfrm>
              <a:off x="5212811" y="1714024"/>
              <a:ext cx="31764" cy="30709"/>
            </a:xfrm>
            <a:custGeom>
              <a:avLst/>
              <a:gdLst/>
              <a:ahLst/>
              <a:cxnLst/>
              <a:rect l="l" t="t" r="r" b="b"/>
              <a:pathLst>
                <a:path w="482" h="466" extrusionOk="0">
                  <a:moveTo>
                    <a:pt x="249" y="1"/>
                  </a:moveTo>
                  <a:cubicBezTo>
                    <a:pt x="124" y="1"/>
                    <a:pt x="26" y="87"/>
                    <a:pt x="9" y="206"/>
                  </a:cubicBezTo>
                  <a:cubicBezTo>
                    <a:pt x="0" y="331"/>
                    <a:pt x="89" y="447"/>
                    <a:pt x="214" y="465"/>
                  </a:cubicBezTo>
                  <a:cubicBezTo>
                    <a:pt x="220" y="465"/>
                    <a:pt x="226" y="466"/>
                    <a:pt x="231" y="466"/>
                  </a:cubicBezTo>
                  <a:cubicBezTo>
                    <a:pt x="350" y="466"/>
                    <a:pt x="455" y="379"/>
                    <a:pt x="464" y="260"/>
                  </a:cubicBezTo>
                  <a:cubicBezTo>
                    <a:pt x="482" y="126"/>
                    <a:pt x="393" y="19"/>
                    <a:pt x="268" y="1"/>
                  </a:cubicBezTo>
                  <a:cubicBezTo>
                    <a:pt x="262" y="1"/>
                    <a:pt x="255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5"/>
            <p:cNvSpPr/>
            <p:nvPr/>
          </p:nvSpPr>
          <p:spPr>
            <a:xfrm>
              <a:off x="5118706" y="1510590"/>
              <a:ext cx="308742" cy="206728"/>
            </a:xfrm>
            <a:custGeom>
              <a:avLst/>
              <a:gdLst/>
              <a:ahLst/>
              <a:cxnLst/>
              <a:rect l="l" t="t" r="r" b="b"/>
              <a:pathLst>
                <a:path w="4685" h="3137" extrusionOk="0">
                  <a:moveTo>
                    <a:pt x="1196" y="1063"/>
                  </a:moveTo>
                  <a:lnTo>
                    <a:pt x="2044" y="1152"/>
                  </a:lnTo>
                  <a:lnTo>
                    <a:pt x="1999" y="1625"/>
                  </a:lnTo>
                  <a:lnTo>
                    <a:pt x="1294" y="1554"/>
                  </a:lnTo>
                  <a:lnTo>
                    <a:pt x="1196" y="1063"/>
                  </a:lnTo>
                  <a:close/>
                  <a:moveTo>
                    <a:pt x="2400" y="1188"/>
                  </a:moveTo>
                  <a:lnTo>
                    <a:pt x="3230" y="1268"/>
                  </a:lnTo>
                  <a:lnTo>
                    <a:pt x="3186" y="1750"/>
                  </a:lnTo>
                  <a:lnTo>
                    <a:pt x="2356" y="1661"/>
                  </a:lnTo>
                  <a:lnTo>
                    <a:pt x="2400" y="1188"/>
                  </a:lnTo>
                  <a:close/>
                  <a:moveTo>
                    <a:pt x="3587" y="1313"/>
                  </a:moveTo>
                  <a:lnTo>
                    <a:pt x="4256" y="1375"/>
                  </a:lnTo>
                  <a:lnTo>
                    <a:pt x="4113" y="1839"/>
                  </a:lnTo>
                  <a:lnTo>
                    <a:pt x="3542" y="1786"/>
                  </a:lnTo>
                  <a:lnTo>
                    <a:pt x="3587" y="1313"/>
                  </a:lnTo>
                  <a:close/>
                  <a:moveTo>
                    <a:pt x="1366" y="1920"/>
                  </a:moveTo>
                  <a:lnTo>
                    <a:pt x="1963" y="1982"/>
                  </a:lnTo>
                  <a:lnTo>
                    <a:pt x="1901" y="2571"/>
                  </a:lnTo>
                  <a:lnTo>
                    <a:pt x="1491" y="2535"/>
                  </a:lnTo>
                  <a:lnTo>
                    <a:pt x="1366" y="1920"/>
                  </a:lnTo>
                  <a:close/>
                  <a:moveTo>
                    <a:pt x="2320" y="2018"/>
                  </a:moveTo>
                  <a:lnTo>
                    <a:pt x="3150" y="2107"/>
                  </a:lnTo>
                  <a:lnTo>
                    <a:pt x="3087" y="2696"/>
                  </a:lnTo>
                  <a:lnTo>
                    <a:pt x="2258" y="2606"/>
                  </a:lnTo>
                  <a:lnTo>
                    <a:pt x="2320" y="2018"/>
                  </a:lnTo>
                  <a:close/>
                  <a:moveTo>
                    <a:pt x="3507" y="2143"/>
                  </a:moveTo>
                  <a:lnTo>
                    <a:pt x="3997" y="2187"/>
                  </a:lnTo>
                  <a:lnTo>
                    <a:pt x="3810" y="2767"/>
                  </a:lnTo>
                  <a:lnTo>
                    <a:pt x="3444" y="2731"/>
                  </a:lnTo>
                  <a:lnTo>
                    <a:pt x="3507" y="2143"/>
                  </a:lnTo>
                  <a:close/>
                  <a:moveTo>
                    <a:pt x="198" y="1"/>
                  </a:moveTo>
                  <a:cubicBezTo>
                    <a:pt x="107" y="1"/>
                    <a:pt x="27" y="70"/>
                    <a:pt x="19" y="162"/>
                  </a:cubicBezTo>
                  <a:cubicBezTo>
                    <a:pt x="1" y="260"/>
                    <a:pt x="72" y="349"/>
                    <a:pt x="170" y="358"/>
                  </a:cubicBezTo>
                  <a:lnTo>
                    <a:pt x="697" y="412"/>
                  </a:lnTo>
                  <a:lnTo>
                    <a:pt x="1169" y="2731"/>
                  </a:lnTo>
                  <a:cubicBezTo>
                    <a:pt x="1178" y="2812"/>
                    <a:pt x="1250" y="2865"/>
                    <a:pt x="1321" y="2874"/>
                  </a:cubicBezTo>
                  <a:lnTo>
                    <a:pt x="3801" y="3133"/>
                  </a:lnTo>
                  <a:cubicBezTo>
                    <a:pt x="3832" y="3135"/>
                    <a:pt x="3865" y="3137"/>
                    <a:pt x="3896" y="3137"/>
                  </a:cubicBezTo>
                  <a:cubicBezTo>
                    <a:pt x="3990" y="3137"/>
                    <a:pt x="4075" y="3122"/>
                    <a:pt x="4095" y="3061"/>
                  </a:cubicBezTo>
                  <a:lnTo>
                    <a:pt x="4666" y="1277"/>
                  </a:lnTo>
                  <a:cubicBezTo>
                    <a:pt x="4684" y="1224"/>
                    <a:pt x="4675" y="1170"/>
                    <a:pt x="4649" y="1126"/>
                  </a:cubicBezTo>
                  <a:cubicBezTo>
                    <a:pt x="4622" y="1081"/>
                    <a:pt x="4568" y="1054"/>
                    <a:pt x="4515" y="1045"/>
                  </a:cubicBezTo>
                  <a:lnTo>
                    <a:pt x="1125" y="697"/>
                  </a:lnTo>
                  <a:lnTo>
                    <a:pt x="1027" y="207"/>
                  </a:lnTo>
                  <a:cubicBezTo>
                    <a:pt x="1009" y="135"/>
                    <a:pt x="946" y="73"/>
                    <a:pt x="866" y="64"/>
                  </a:cubicBezTo>
                  <a:lnTo>
                    <a:pt x="215" y="2"/>
                  </a:lnTo>
                  <a:cubicBezTo>
                    <a:pt x="209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5"/>
            <p:cNvSpPr/>
            <p:nvPr/>
          </p:nvSpPr>
          <p:spPr>
            <a:xfrm>
              <a:off x="5805977" y="3137134"/>
              <a:ext cx="563840" cy="561732"/>
            </a:xfrm>
            <a:custGeom>
              <a:avLst/>
              <a:gdLst/>
              <a:ahLst/>
              <a:cxnLst/>
              <a:rect l="l" t="t" r="r" b="b"/>
              <a:pathLst>
                <a:path w="8556" h="8524" extrusionOk="0">
                  <a:moveTo>
                    <a:pt x="2920" y="1"/>
                  </a:moveTo>
                  <a:cubicBezTo>
                    <a:pt x="2698" y="1"/>
                    <a:pt x="2438" y="34"/>
                    <a:pt x="2150" y="129"/>
                  </a:cubicBezTo>
                  <a:cubicBezTo>
                    <a:pt x="1499" y="343"/>
                    <a:pt x="839" y="914"/>
                    <a:pt x="0" y="1922"/>
                  </a:cubicBezTo>
                  <a:cubicBezTo>
                    <a:pt x="0" y="1922"/>
                    <a:pt x="527" y="3019"/>
                    <a:pt x="928" y="3180"/>
                  </a:cubicBezTo>
                  <a:lnTo>
                    <a:pt x="1660" y="2609"/>
                  </a:lnTo>
                  <a:lnTo>
                    <a:pt x="1660" y="2609"/>
                  </a:lnTo>
                  <a:cubicBezTo>
                    <a:pt x="1660" y="2609"/>
                    <a:pt x="1321" y="4349"/>
                    <a:pt x="482" y="7319"/>
                  </a:cubicBezTo>
                  <a:cubicBezTo>
                    <a:pt x="482" y="7319"/>
                    <a:pt x="1678" y="7970"/>
                    <a:pt x="3069" y="8283"/>
                  </a:cubicBezTo>
                  <a:cubicBezTo>
                    <a:pt x="3994" y="8489"/>
                    <a:pt x="4900" y="8524"/>
                    <a:pt x="5408" y="8524"/>
                  </a:cubicBezTo>
                  <a:cubicBezTo>
                    <a:pt x="5669" y="8524"/>
                    <a:pt x="5826" y="8515"/>
                    <a:pt x="5826" y="8515"/>
                  </a:cubicBezTo>
                  <a:cubicBezTo>
                    <a:pt x="6334" y="5472"/>
                    <a:pt x="6763" y="3751"/>
                    <a:pt x="6763" y="3751"/>
                  </a:cubicBezTo>
                  <a:lnTo>
                    <a:pt x="7182" y="4580"/>
                  </a:lnTo>
                  <a:cubicBezTo>
                    <a:pt x="7187" y="4581"/>
                    <a:pt x="7192" y="4581"/>
                    <a:pt x="7197" y="4581"/>
                  </a:cubicBezTo>
                  <a:cubicBezTo>
                    <a:pt x="7641" y="4581"/>
                    <a:pt x="8556" y="3840"/>
                    <a:pt x="8556" y="3840"/>
                  </a:cubicBezTo>
                  <a:cubicBezTo>
                    <a:pt x="8226" y="2564"/>
                    <a:pt x="7869" y="1770"/>
                    <a:pt x="7369" y="1297"/>
                  </a:cubicBezTo>
                  <a:cubicBezTo>
                    <a:pt x="6752" y="703"/>
                    <a:pt x="6121" y="663"/>
                    <a:pt x="5962" y="663"/>
                  </a:cubicBezTo>
                  <a:cubicBezTo>
                    <a:pt x="5937" y="663"/>
                    <a:pt x="5924" y="664"/>
                    <a:pt x="5924" y="664"/>
                  </a:cubicBezTo>
                  <a:cubicBezTo>
                    <a:pt x="5924" y="673"/>
                    <a:pt x="5915" y="673"/>
                    <a:pt x="5915" y="682"/>
                  </a:cubicBezTo>
                  <a:cubicBezTo>
                    <a:pt x="5879" y="860"/>
                    <a:pt x="5826" y="1039"/>
                    <a:pt x="5746" y="1190"/>
                  </a:cubicBezTo>
                  <a:cubicBezTo>
                    <a:pt x="5614" y="1446"/>
                    <a:pt x="5391" y="1633"/>
                    <a:pt x="4978" y="1633"/>
                  </a:cubicBezTo>
                  <a:cubicBezTo>
                    <a:pt x="4858" y="1633"/>
                    <a:pt x="4722" y="1617"/>
                    <a:pt x="4568" y="1583"/>
                  </a:cubicBezTo>
                  <a:cubicBezTo>
                    <a:pt x="3881" y="1431"/>
                    <a:pt x="3685" y="1092"/>
                    <a:pt x="3667" y="727"/>
                  </a:cubicBezTo>
                  <a:cubicBezTo>
                    <a:pt x="3658" y="557"/>
                    <a:pt x="3694" y="370"/>
                    <a:pt x="3729" y="191"/>
                  </a:cubicBezTo>
                  <a:cubicBezTo>
                    <a:pt x="3729" y="191"/>
                    <a:pt x="3738" y="182"/>
                    <a:pt x="3738" y="173"/>
                  </a:cubicBezTo>
                  <a:cubicBezTo>
                    <a:pt x="3738" y="173"/>
                    <a:pt x="3427" y="1"/>
                    <a:pt x="2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5"/>
            <p:cNvSpPr/>
            <p:nvPr/>
          </p:nvSpPr>
          <p:spPr>
            <a:xfrm>
              <a:off x="5920050" y="2477937"/>
              <a:ext cx="467429" cy="420047"/>
            </a:xfrm>
            <a:custGeom>
              <a:avLst/>
              <a:gdLst/>
              <a:ahLst/>
              <a:cxnLst/>
              <a:rect l="l" t="t" r="r" b="b"/>
              <a:pathLst>
                <a:path w="7093" h="6374" extrusionOk="0">
                  <a:moveTo>
                    <a:pt x="3555" y="1"/>
                  </a:moveTo>
                  <a:cubicBezTo>
                    <a:pt x="3268" y="1"/>
                    <a:pt x="2976" y="40"/>
                    <a:pt x="2685" y="122"/>
                  </a:cubicBezTo>
                  <a:cubicBezTo>
                    <a:pt x="990" y="595"/>
                    <a:pt x="0" y="2353"/>
                    <a:pt x="482" y="4048"/>
                  </a:cubicBezTo>
                  <a:cubicBezTo>
                    <a:pt x="874" y="5452"/>
                    <a:pt x="2154" y="6373"/>
                    <a:pt x="3541" y="6373"/>
                  </a:cubicBezTo>
                  <a:cubicBezTo>
                    <a:pt x="3827" y="6373"/>
                    <a:pt x="4118" y="6334"/>
                    <a:pt x="4407" y="6251"/>
                  </a:cubicBezTo>
                  <a:cubicBezTo>
                    <a:pt x="6102" y="5778"/>
                    <a:pt x="7092" y="4021"/>
                    <a:pt x="6619" y="2326"/>
                  </a:cubicBezTo>
                  <a:cubicBezTo>
                    <a:pt x="6220" y="921"/>
                    <a:pt x="4945" y="1"/>
                    <a:pt x="3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5"/>
            <p:cNvSpPr/>
            <p:nvPr/>
          </p:nvSpPr>
          <p:spPr>
            <a:xfrm>
              <a:off x="6026413" y="2678800"/>
              <a:ext cx="88833" cy="139906"/>
            </a:xfrm>
            <a:custGeom>
              <a:avLst/>
              <a:gdLst/>
              <a:ahLst/>
              <a:cxnLst/>
              <a:rect l="l" t="t" r="r" b="b"/>
              <a:pathLst>
                <a:path w="1348" h="2123" extrusionOk="0">
                  <a:moveTo>
                    <a:pt x="512" y="1"/>
                  </a:moveTo>
                  <a:cubicBezTo>
                    <a:pt x="468" y="1"/>
                    <a:pt x="422" y="6"/>
                    <a:pt x="375" y="18"/>
                  </a:cubicBezTo>
                  <a:cubicBezTo>
                    <a:pt x="144" y="90"/>
                    <a:pt x="1" y="304"/>
                    <a:pt x="54" y="509"/>
                  </a:cubicBezTo>
                  <a:lnTo>
                    <a:pt x="429" y="1847"/>
                  </a:lnTo>
                  <a:cubicBezTo>
                    <a:pt x="480" y="2015"/>
                    <a:pt x="650" y="2123"/>
                    <a:pt x="837" y="2123"/>
                  </a:cubicBezTo>
                  <a:cubicBezTo>
                    <a:pt x="879" y="2123"/>
                    <a:pt x="922" y="2117"/>
                    <a:pt x="964" y="2106"/>
                  </a:cubicBezTo>
                  <a:cubicBezTo>
                    <a:pt x="1196" y="2035"/>
                    <a:pt x="1348" y="1812"/>
                    <a:pt x="1285" y="1615"/>
                  </a:cubicBezTo>
                  <a:lnTo>
                    <a:pt x="911" y="268"/>
                  </a:lnTo>
                  <a:cubicBezTo>
                    <a:pt x="860" y="102"/>
                    <a:pt x="699" y="1"/>
                    <a:pt x="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5"/>
            <p:cNvSpPr/>
            <p:nvPr/>
          </p:nvSpPr>
          <p:spPr>
            <a:xfrm>
              <a:off x="6105229" y="2556489"/>
              <a:ext cx="181686" cy="234802"/>
            </a:xfrm>
            <a:custGeom>
              <a:avLst/>
              <a:gdLst/>
              <a:ahLst/>
              <a:cxnLst/>
              <a:rect l="l" t="t" r="r" b="b"/>
              <a:pathLst>
                <a:path w="2757" h="3563" extrusionOk="0">
                  <a:moveTo>
                    <a:pt x="803" y="1"/>
                  </a:moveTo>
                  <a:cubicBezTo>
                    <a:pt x="616" y="10"/>
                    <a:pt x="473" y="162"/>
                    <a:pt x="455" y="349"/>
                  </a:cubicBezTo>
                  <a:cubicBezTo>
                    <a:pt x="411" y="795"/>
                    <a:pt x="339" y="1018"/>
                    <a:pt x="116" y="1410"/>
                  </a:cubicBezTo>
                  <a:cubicBezTo>
                    <a:pt x="63" y="1509"/>
                    <a:pt x="36" y="1598"/>
                    <a:pt x="18" y="1705"/>
                  </a:cubicBezTo>
                  <a:cubicBezTo>
                    <a:pt x="0" y="1821"/>
                    <a:pt x="54" y="1955"/>
                    <a:pt x="89" y="2080"/>
                  </a:cubicBezTo>
                  <a:lnTo>
                    <a:pt x="348" y="3016"/>
                  </a:lnTo>
                  <a:cubicBezTo>
                    <a:pt x="444" y="3342"/>
                    <a:pt x="749" y="3563"/>
                    <a:pt x="1074" y="3563"/>
                  </a:cubicBezTo>
                  <a:cubicBezTo>
                    <a:pt x="1141" y="3563"/>
                    <a:pt x="1209" y="3554"/>
                    <a:pt x="1276" y="3534"/>
                  </a:cubicBezTo>
                  <a:lnTo>
                    <a:pt x="2123" y="3248"/>
                  </a:lnTo>
                  <a:cubicBezTo>
                    <a:pt x="2516" y="3132"/>
                    <a:pt x="2757" y="2713"/>
                    <a:pt x="2641" y="2320"/>
                  </a:cubicBezTo>
                  <a:lnTo>
                    <a:pt x="2561" y="1384"/>
                  </a:lnTo>
                  <a:cubicBezTo>
                    <a:pt x="2464" y="1048"/>
                    <a:pt x="2155" y="831"/>
                    <a:pt x="1827" y="831"/>
                  </a:cubicBezTo>
                  <a:cubicBezTo>
                    <a:pt x="1763" y="831"/>
                    <a:pt x="1697" y="840"/>
                    <a:pt x="1633" y="857"/>
                  </a:cubicBezTo>
                  <a:lnTo>
                    <a:pt x="1008" y="1036"/>
                  </a:lnTo>
                  <a:cubicBezTo>
                    <a:pt x="1053" y="857"/>
                    <a:pt x="1089" y="661"/>
                    <a:pt x="1115" y="420"/>
                  </a:cubicBezTo>
                  <a:cubicBezTo>
                    <a:pt x="1142" y="188"/>
                    <a:pt x="982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5"/>
            <p:cNvSpPr/>
            <p:nvPr/>
          </p:nvSpPr>
          <p:spPr>
            <a:xfrm>
              <a:off x="2985853" y="2753464"/>
              <a:ext cx="453919" cy="546838"/>
            </a:xfrm>
            <a:custGeom>
              <a:avLst/>
              <a:gdLst/>
              <a:ahLst/>
              <a:cxnLst/>
              <a:rect l="l" t="t" r="r" b="b"/>
              <a:pathLst>
                <a:path w="6888" h="8298" extrusionOk="0">
                  <a:moveTo>
                    <a:pt x="2578" y="1"/>
                  </a:moveTo>
                  <a:lnTo>
                    <a:pt x="0" y="6415"/>
                  </a:lnTo>
                  <a:lnTo>
                    <a:pt x="4309" y="8297"/>
                  </a:lnTo>
                  <a:lnTo>
                    <a:pt x="6887" y="1883"/>
                  </a:lnTo>
                  <a:lnTo>
                    <a:pt x="2578" y="1"/>
                  </a:lnTo>
                  <a:close/>
                </a:path>
              </a:pathLst>
            </a:custGeom>
            <a:solidFill>
              <a:srgbClr val="0A7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5"/>
            <p:cNvSpPr/>
            <p:nvPr/>
          </p:nvSpPr>
          <p:spPr>
            <a:xfrm>
              <a:off x="2881797" y="2720514"/>
              <a:ext cx="483904" cy="534515"/>
            </a:xfrm>
            <a:custGeom>
              <a:avLst/>
              <a:gdLst/>
              <a:ahLst/>
              <a:cxnLst/>
              <a:rect l="l" t="t" r="r" b="b"/>
              <a:pathLst>
                <a:path w="7343" h="8111" extrusionOk="0">
                  <a:moveTo>
                    <a:pt x="3033" y="1"/>
                  </a:moveTo>
                  <a:lnTo>
                    <a:pt x="0" y="6228"/>
                  </a:lnTo>
                  <a:lnTo>
                    <a:pt x="4309" y="8110"/>
                  </a:lnTo>
                  <a:lnTo>
                    <a:pt x="7342" y="1892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5"/>
            <p:cNvSpPr/>
            <p:nvPr/>
          </p:nvSpPr>
          <p:spPr>
            <a:xfrm>
              <a:off x="3145133" y="2717483"/>
              <a:ext cx="169363" cy="136545"/>
            </a:xfrm>
            <a:custGeom>
              <a:avLst/>
              <a:gdLst/>
              <a:ahLst/>
              <a:cxnLst/>
              <a:rect l="l" t="t" r="r" b="b"/>
              <a:pathLst>
                <a:path w="2570" h="2072" extrusionOk="0">
                  <a:moveTo>
                    <a:pt x="1250" y="1"/>
                  </a:moveTo>
                  <a:cubicBezTo>
                    <a:pt x="1108" y="1"/>
                    <a:pt x="965" y="28"/>
                    <a:pt x="830" y="83"/>
                  </a:cubicBezTo>
                  <a:cubicBezTo>
                    <a:pt x="545" y="199"/>
                    <a:pt x="313" y="413"/>
                    <a:pt x="197" y="698"/>
                  </a:cubicBezTo>
                  <a:lnTo>
                    <a:pt x="19" y="1100"/>
                  </a:lnTo>
                  <a:cubicBezTo>
                    <a:pt x="1" y="1135"/>
                    <a:pt x="19" y="1180"/>
                    <a:pt x="54" y="1198"/>
                  </a:cubicBezTo>
                  <a:cubicBezTo>
                    <a:pt x="64" y="1200"/>
                    <a:pt x="74" y="1201"/>
                    <a:pt x="83" y="1201"/>
                  </a:cubicBezTo>
                  <a:cubicBezTo>
                    <a:pt x="114" y="1201"/>
                    <a:pt x="139" y="1188"/>
                    <a:pt x="152" y="1153"/>
                  </a:cubicBezTo>
                  <a:lnTo>
                    <a:pt x="331" y="761"/>
                  </a:lnTo>
                  <a:cubicBezTo>
                    <a:pt x="438" y="511"/>
                    <a:pt x="634" y="323"/>
                    <a:pt x="884" y="225"/>
                  </a:cubicBezTo>
                  <a:cubicBezTo>
                    <a:pt x="1006" y="177"/>
                    <a:pt x="1135" y="153"/>
                    <a:pt x="1263" y="153"/>
                  </a:cubicBezTo>
                  <a:cubicBezTo>
                    <a:pt x="1398" y="153"/>
                    <a:pt x="1532" y="180"/>
                    <a:pt x="1660" y="234"/>
                  </a:cubicBezTo>
                  <a:cubicBezTo>
                    <a:pt x="2169" y="457"/>
                    <a:pt x="2401" y="1055"/>
                    <a:pt x="2177" y="1564"/>
                  </a:cubicBezTo>
                  <a:lnTo>
                    <a:pt x="1999" y="1965"/>
                  </a:lnTo>
                  <a:cubicBezTo>
                    <a:pt x="1981" y="2001"/>
                    <a:pt x="1999" y="2045"/>
                    <a:pt x="2044" y="2063"/>
                  </a:cubicBezTo>
                  <a:cubicBezTo>
                    <a:pt x="2053" y="2063"/>
                    <a:pt x="2062" y="2072"/>
                    <a:pt x="2070" y="2072"/>
                  </a:cubicBezTo>
                  <a:cubicBezTo>
                    <a:pt x="2097" y="2072"/>
                    <a:pt x="2124" y="2054"/>
                    <a:pt x="2142" y="2027"/>
                  </a:cubicBezTo>
                  <a:lnTo>
                    <a:pt x="2311" y="1626"/>
                  </a:lnTo>
                  <a:cubicBezTo>
                    <a:pt x="2570" y="1037"/>
                    <a:pt x="2302" y="359"/>
                    <a:pt x="1714" y="100"/>
                  </a:cubicBezTo>
                  <a:cubicBezTo>
                    <a:pt x="1568" y="35"/>
                    <a:pt x="1409" y="1"/>
                    <a:pt x="1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5"/>
            <p:cNvSpPr/>
            <p:nvPr/>
          </p:nvSpPr>
          <p:spPr>
            <a:xfrm>
              <a:off x="3302700" y="1997460"/>
              <a:ext cx="452140" cy="282843"/>
            </a:xfrm>
            <a:custGeom>
              <a:avLst/>
              <a:gdLst/>
              <a:ahLst/>
              <a:cxnLst/>
              <a:rect l="l" t="t" r="r" b="b"/>
              <a:pathLst>
                <a:path w="6861" h="4292" extrusionOk="0">
                  <a:moveTo>
                    <a:pt x="6861" y="0"/>
                  </a:moveTo>
                  <a:lnTo>
                    <a:pt x="45" y="303"/>
                  </a:lnTo>
                  <a:lnTo>
                    <a:pt x="1" y="4291"/>
                  </a:lnTo>
                  <a:lnTo>
                    <a:pt x="1" y="4291"/>
                  </a:lnTo>
                  <a:lnTo>
                    <a:pt x="6816" y="3979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EB7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5"/>
            <p:cNvSpPr/>
            <p:nvPr/>
          </p:nvSpPr>
          <p:spPr>
            <a:xfrm>
              <a:off x="3303886" y="1905727"/>
              <a:ext cx="453919" cy="318099"/>
            </a:xfrm>
            <a:custGeom>
              <a:avLst/>
              <a:gdLst/>
              <a:ahLst/>
              <a:cxnLst/>
              <a:rect l="l" t="t" r="r" b="b"/>
              <a:pathLst>
                <a:path w="6888" h="4827" extrusionOk="0">
                  <a:moveTo>
                    <a:pt x="0" y="0"/>
                  </a:moveTo>
                  <a:lnTo>
                    <a:pt x="63" y="4648"/>
                  </a:lnTo>
                  <a:lnTo>
                    <a:pt x="6887" y="4827"/>
                  </a:lnTo>
                  <a:lnTo>
                    <a:pt x="6825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5"/>
            <p:cNvSpPr/>
            <p:nvPr/>
          </p:nvSpPr>
          <p:spPr>
            <a:xfrm>
              <a:off x="3720704" y="2019800"/>
              <a:ext cx="109394" cy="150516"/>
            </a:xfrm>
            <a:custGeom>
              <a:avLst/>
              <a:gdLst/>
              <a:ahLst/>
              <a:cxnLst/>
              <a:rect l="l" t="t" r="r" b="b"/>
              <a:pathLst>
                <a:path w="1660" h="2284" extrusionOk="0">
                  <a:moveTo>
                    <a:pt x="72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16"/>
                    <a:pt x="36" y="152"/>
                    <a:pt x="72" y="152"/>
                  </a:cubicBezTo>
                  <a:lnTo>
                    <a:pt x="509" y="143"/>
                  </a:lnTo>
                  <a:cubicBezTo>
                    <a:pt x="777" y="143"/>
                    <a:pt x="1017" y="241"/>
                    <a:pt x="1214" y="419"/>
                  </a:cubicBezTo>
                  <a:cubicBezTo>
                    <a:pt x="1401" y="607"/>
                    <a:pt x="1508" y="857"/>
                    <a:pt x="1517" y="1124"/>
                  </a:cubicBezTo>
                  <a:cubicBezTo>
                    <a:pt x="1517" y="1392"/>
                    <a:pt x="1419" y="1642"/>
                    <a:pt x="1232" y="1829"/>
                  </a:cubicBezTo>
                  <a:cubicBezTo>
                    <a:pt x="1044" y="2016"/>
                    <a:pt x="794" y="2123"/>
                    <a:pt x="536" y="2132"/>
                  </a:cubicBezTo>
                  <a:lnTo>
                    <a:pt x="99" y="2141"/>
                  </a:lnTo>
                  <a:cubicBezTo>
                    <a:pt x="63" y="2141"/>
                    <a:pt x="27" y="2168"/>
                    <a:pt x="27" y="2213"/>
                  </a:cubicBezTo>
                  <a:cubicBezTo>
                    <a:pt x="27" y="2248"/>
                    <a:pt x="63" y="2284"/>
                    <a:pt x="108" y="2284"/>
                  </a:cubicBezTo>
                  <a:lnTo>
                    <a:pt x="536" y="2275"/>
                  </a:lnTo>
                  <a:cubicBezTo>
                    <a:pt x="839" y="2275"/>
                    <a:pt x="1125" y="2150"/>
                    <a:pt x="1339" y="1936"/>
                  </a:cubicBezTo>
                  <a:cubicBezTo>
                    <a:pt x="1553" y="1713"/>
                    <a:pt x="1660" y="1427"/>
                    <a:pt x="1660" y="1124"/>
                  </a:cubicBezTo>
                  <a:cubicBezTo>
                    <a:pt x="1660" y="812"/>
                    <a:pt x="1535" y="535"/>
                    <a:pt x="1312" y="321"/>
                  </a:cubicBezTo>
                  <a:cubicBezTo>
                    <a:pt x="1098" y="107"/>
                    <a:pt x="821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5"/>
            <p:cNvSpPr/>
            <p:nvPr/>
          </p:nvSpPr>
          <p:spPr>
            <a:xfrm>
              <a:off x="4360329" y="1976833"/>
              <a:ext cx="470987" cy="333454"/>
            </a:xfrm>
            <a:custGeom>
              <a:avLst/>
              <a:gdLst/>
              <a:ahLst/>
              <a:cxnLst/>
              <a:rect l="l" t="t" r="r" b="b"/>
              <a:pathLst>
                <a:path w="7147" h="5060" extrusionOk="0">
                  <a:moveTo>
                    <a:pt x="402" y="1"/>
                  </a:moveTo>
                  <a:lnTo>
                    <a:pt x="1" y="4033"/>
                  </a:lnTo>
                  <a:lnTo>
                    <a:pt x="6745" y="5059"/>
                  </a:lnTo>
                  <a:lnTo>
                    <a:pt x="7146" y="1036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5"/>
            <p:cNvSpPr/>
            <p:nvPr/>
          </p:nvSpPr>
          <p:spPr>
            <a:xfrm>
              <a:off x="4359736" y="1897489"/>
              <a:ext cx="485090" cy="339846"/>
            </a:xfrm>
            <a:custGeom>
              <a:avLst/>
              <a:gdLst/>
              <a:ahLst/>
              <a:cxnLst/>
              <a:rect l="l" t="t" r="r" b="b"/>
              <a:pathLst>
                <a:path w="7361" h="5157" extrusionOk="0">
                  <a:moveTo>
                    <a:pt x="563" y="1"/>
                  </a:moveTo>
                  <a:lnTo>
                    <a:pt x="1" y="4604"/>
                  </a:lnTo>
                  <a:lnTo>
                    <a:pt x="6798" y="5157"/>
                  </a:lnTo>
                  <a:lnTo>
                    <a:pt x="7360" y="55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5"/>
            <p:cNvSpPr/>
            <p:nvPr/>
          </p:nvSpPr>
          <p:spPr>
            <a:xfrm>
              <a:off x="4296867" y="1998053"/>
              <a:ext cx="121124" cy="153481"/>
            </a:xfrm>
            <a:custGeom>
              <a:avLst/>
              <a:gdLst/>
              <a:ahLst/>
              <a:cxnLst/>
              <a:rect l="l" t="t" r="r" b="b"/>
              <a:pathLst>
                <a:path w="1838" h="2329" extrusionOk="0">
                  <a:moveTo>
                    <a:pt x="1207" y="1"/>
                  </a:moveTo>
                  <a:cubicBezTo>
                    <a:pt x="952" y="1"/>
                    <a:pt x="705" y="83"/>
                    <a:pt x="509" y="241"/>
                  </a:cubicBezTo>
                  <a:cubicBezTo>
                    <a:pt x="268" y="428"/>
                    <a:pt x="116" y="696"/>
                    <a:pt x="71" y="999"/>
                  </a:cubicBezTo>
                  <a:cubicBezTo>
                    <a:pt x="0" y="1624"/>
                    <a:pt x="446" y="2195"/>
                    <a:pt x="1071" y="2275"/>
                  </a:cubicBezTo>
                  <a:lnTo>
                    <a:pt x="1499" y="2328"/>
                  </a:lnTo>
                  <a:lnTo>
                    <a:pt x="1508" y="2328"/>
                  </a:lnTo>
                  <a:cubicBezTo>
                    <a:pt x="1543" y="2328"/>
                    <a:pt x="1570" y="2302"/>
                    <a:pt x="1579" y="2266"/>
                  </a:cubicBezTo>
                  <a:cubicBezTo>
                    <a:pt x="1579" y="2221"/>
                    <a:pt x="1552" y="2186"/>
                    <a:pt x="1517" y="2177"/>
                  </a:cubicBezTo>
                  <a:lnTo>
                    <a:pt x="1088" y="2123"/>
                  </a:lnTo>
                  <a:cubicBezTo>
                    <a:pt x="544" y="2061"/>
                    <a:pt x="152" y="1561"/>
                    <a:pt x="223" y="1017"/>
                  </a:cubicBezTo>
                  <a:cubicBezTo>
                    <a:pt x="250" y="758"/>
                    <a:pt x="384" y="517"/>
                    <a:pt x="598" y="357"/>
                  </a:cubicBezTo>
                  <a:cubicBezTo>
                    <a:pt x="775" y="218"/>
                    <a:pt x="998" y="146"/>
                    <a:pt x="1222" y="146"/>
                  </a:cubicBezTo>
                  <a:cubicBezTo>
                    <a:pt x="1258" y="146"/>
                    <a:pt x="1294" y="148"/>
                    <a:pt x="1329" y="152"/>
                  </a:cubicBezTo>
                  <a:lnTo>
                    <a:pt x="1758" y="205"/>
                  </a:lnTo>
                  <a:cubicBezTo>
                    <a:pt x="1762" y="206"/>
                    <a:pt x="1767" y="207"/>
                    <a:pt x="1771" y="207"/>
                  </a:cubicBezTo>
                  <a:cubicBezTo>
                    <a:pt x="1808" y="207"/>
                    <a:pt x="1830" y="175"/>
                    <a:pt x="1838" y="143"/>
                  </a:cubicBezTo>
                  <a:cubicBezTo>
                    <a:pt x="1838" y="98"/>
                    <a:pt x="1811" y="62"/>
                    <a:pt x="1775" y="62"/>
                  </a:cubicBezTo>
                  <a:lnTo>
                    <a:pt x="1347" y="9"/>
                  </a:lnTo>
                  <a:cubicBezTo>
                    <a:pt x="1300" y="3"/>
                    <a:pt x="1253" y="1"/>
                    <a:pt x="1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5"/>
            <p:cNvSpPr/>
            <p:nvPr/>
          </p:nvSpPr>
          <p:spPr>
            <a:xfrm>
              <a:off x="2761266" y="3263201"/>
              <a:ext cx="189331" cy="184652"/>
            </a:xfrm>
            <a:custGeom>
              <a:avLst/>
              <a:gdLst/>
              <a:ahLst/>
              <a:cxnLst/>
              <a:rect l="l" t="t" r="r" b="b"/>
              <a:pathLst>
                <a:path w="2873" h="2802" extrusionOk="0">
                  <a:moveTo>
                    <a:pt x="687" y="0"/>
                  </a:moveTo>
                  <a:lnTo>
                    <a:pt x="776" y="999"/>
                  </a:lnTo>
                  <a:lnTo>
                    <a:pt x="0" y="1641"/>
                  </a:lnTo>
                  <a:lnTo>
                    <a:pt x="982" y="1865"/>
                  </a:lnTo>
                  <a:lnTo>
                    <a:pt x="1356" y="2801"/>
                  </a:lnTo>
                  <a:lnTo>
                    <a:pt x="1874" y="1936"/>
                  </a:lnTo>
                  <a:lnTo>
                    <a:pt x="2873" y="1873"/>
                  </a:lnTo>
                  <a:lnTo>
                    <a:pt x="2213" y="1115"/>
                  </a:lnTo>
                  <a:lnTo>
                    <a:pt x="2463" y="143"/>
                  </a:lnTo>
                  <a:lnTo>
                    <a:pt x="2463" y="143"/>
                  </a:lnTo>
                  <a:lnTo>
                    <a:pt x="1535" y="535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5"/>
            <p:cNvSpPr/>
            <p:nvPr/>
          </p:nvSpPr>
          <p:spPr>
            <a:xfrm>
              <a:off x="2954684" y="2350171"/>
              <a:ext cx="142344" cy="139378"/>
            </a:xfrm>
            <a:custGeom>
              <a:avLst/>
              <a:gdLst/>
              <a:ahLst/>
              <a:cxnLst/>
              <a:rect l="l" t="t" r="r" b="b"/>
              <a:pathLst>
                <a:path w="2160" h="2115" extrusionOk="0">
                  <a:moveTo>
                    <a:pt x="1160" y="0"/>
                  </a:moveTo>
                  <a:lnTo>
                    <a:pt x="759" y="642"/>
                  </a:lnTo>
                  <a:lnTo>
                    <a:pt x="0" y="669"/>
                  </a:lnTo>
                  <a:lnTo>
                    <a:pt x="482" y="1249"/>
                  </a:lnTo>
                  <a:lnTo>
                    <a:pt x="286" y="1981"/>
                  </a:lnTo>
                  <a:lnTo>
                    <a:pt x="982" y="1704"/>
                  </a:lnTo>
                  <a:lnTo>
                    <a:pt x="1615" y="2114"/>
                  </a:lnTo>
                  <a:lnTo>
                    <a:pt x="1562" y="1365"/>
                  </a:lnTo>
                  <a:lnTo>
                    <a:pt x="2159" y="892"/>
                  </a:lnTo>
                  <a:lnTo>
                    <a:pt x="1419" y="705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5"/>
            <p:cNvSpPr/>
            <p:nvPr/>
          </p:nvSpPr>
          <p:spPr>
            <a:xfrm>
              <a:off x="4684293" y="1560609"/>
              <a:ext cx="155854" cy="162312"/>
            </a:xfrm>
            <a:custGeom>
              <a:avLst/>
              <a:gdLst/>
              <a:ahLst/>
              <a:cxnLst/>
              <a:rect l="l" t="t" r="r" b="b"/>
              <a:pathLst>
                <a:path w="2365" h="2463" extrusionOk="0">
                  <a:moveTo>
                    <a:pt x="919" y="1"/>
                  </a:moveTo>
                  <a:lnTo>
                    <a:pt x="776" y="848"/>
                  </a:lnTo>
                  <a:lnTo>
                    <a:pt x="0" y="1214"/>
                  </a:lnTo>
                  <a:lnTo>
                    <a:pt x="758" y="1616"/>
                  </a:lnTo>
                  <a:lnTo>
                    <a:pt x="865" y="2463"/>
                  </a:lnTo>
                  <a:lnTo>
                    <a:pt x="1481" y="1865"/>
                  </a:lnTo>
                  <a:lnTo>
                    <a:pt x="2328" y="2026"/>
                  </a:lnTo>
                  <a:lnTo>
                    <a:pt x="2328" y="2026"/>
                  </a:lnTo>
                  <a:lnTo>
                    <a:pt x="1945" y="1259"/>
                  </a:lnTo>
                  <a:lnTo>
                    <a:pt x="2364" y="500"/>
                  </a:lnTo>
                  <a:lnTo>
                    <a:pt x="1508" y="634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5"/>
            <p:cNvSpPr/>
            <p:nvPr/>
          </p:nvSpPr>
          <p:spPr>
            <a:xfrm>
              <a:off x="5051686" y="3412464"/>
              <a:ext cx="134107" cy="138851"/>
            </a:xfrm>
            <a:custGeom>
              <a:avLst/>
              <a:gdLst/>
              <a:ahLst/>
              <a:cxnLst/>
              <a:rect l="l" t="t" r="r" b="b"/>
              <a:pathLst>
                <a:path w="2035" h="2107" extrusionOk="0">
                  <a:moveTo>
                    <a:pt x="1223" y="1"/>
                  </a:moveTo>
                  <a:lnTo>
                    <a:pt x="732" y="545"/>
                  </a:lnTo>
                  <a:lnTo>
                    <a:pt x="1" y="456"/>
                  </a:lnTo>
                  <a:lnTo>
                    <a:pt x="375" y="1089"/>
                  </a:lnTo>
                  <a:lnTo>
                    <a:pt x="54" y="1758"/>
                  </a:lnTo>
                  <a:lnTo>
                    <a:pt x="777" y="1598"/>
                  </a:lnTo>
                  <a:lnTo>
                    <a:pt x="1312" y="2106"/>
                  </a:lnTo>
                  <a:lnTo>
                    <a:pt x="1392" y="1375"/>
                  </a:lnTo>
                  <a:lnTo>
                    <a:pt x="2035" y="1018"/>
                  </a:lnTo>
                  <a:lnTo>
                    <a:pt x="1366" y="724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5"/>
            <p:cNvSpPr/>
            <p:nvPr/>
          </p:nvSpPr>
          <p:spPr>
            <a:xfrm>
              <a:off x="4318021" y="4122076"/>
              <a:ext cx="134107" cy="138785"/>
            </a:xfrm>
            <a:custGeom>
              <a:avLst/>
              <a:gdLst/>
              <a:ahLst/>
              <a:cxnLst/>
              <a:rect l="l" t="t" r="r" b="b"/>
              <a:pathLst>
                <a:path w="2035" h="2106" extrusionOk="0">
                  <a:moveTo>
                    <a:pt x="1222" y="1"/>
                  </a:moveTo>
                  <a:lnTo>
                    <a:pt x="732" y="545"/>
                  </a:lnTo>
                  <a:lnTo>
                    <a:pt x="0" y="456"/>
                  </a:lnTo>
                  <a:lnTo>
                    <a:pt x="0" y="456"/>
                  </a:lnTo>
                  <a:lnTo>
                    <a:pt x="375" y="1089"/>
                  </a:lnTo>
                  <a:lnTo>
                    <a:pt x="54" y="1758"/>
                  </a:lnTo>
                  <a:lnTo>
                    <a:pt x="776" y="1597"/>
                  </a:lnTo>
                  <a:lnTo>
                    <a:pt x="1312" y="2106"/>
                  </a:lnTo>
                  <a:lnTo>
                    <a:pt x="1392" y="1374"/>
                  </a:lnTo>
                  <a:lnTo>
                    <a:pt x="2034" y="1018"/>
                  </a:lnTo>
                  <a:lnTo>
                    <a:pt x="1365" y="723"/>
                  </a:lnTo>
                  <a:lnTo>
                    <a:pt x="1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5"/>
            <p:cNvSpPr/>
            <p:nvPr/>
          </p:nvSpPr>
          <p:spPr>
            <a:xfrm>
              <a:off x="4801266" y="2326630"/>
              <a:ext cx="120597" cy="125342"/>
            </a:xfrm>
            <a:custGeom>
              <a:avLst/>
              <a:gdLst/>
              <a:ahLst/>
              <a:cxnLst/>
              <a:rect l="l" t="t" r="r" b="b"/>
              <a:pathLst>
                <a:path w="1830" h="1902" extrusionOk="0">
                  <a:moveTo>
                    <a:pt x="714" y="1"/>
                  </a:moveTo>
                  <a:lnTo>
                    <a:pt x="607" y="652"/>
                  </a:lnTo>
                  <a:lnTo>
                    <a:pt x="0" y="938"/>
                  </a:lnTo>
                  <a:lnTo>
                    <a:pt x="598" y="1241"/>
                  </a:lnTo>
                  <a:lnTo>
                    <a:pt x="678" y="1901"/>
                  </a:lnTo>
                  <a:lnTo>
                    <a:pt x="1151" y="1437"/>
                  </a:lnTo>
                  <a:lnTo>
                    <a:pt x="1802" y="1562"/>
                  </a:lnTo>
                  <a:lnTo>
                    <a:pt x="1802" y="1562"/>
                  </a:lnTo>
                  <a:lnTo>
                    <a:pt x="1508" y="964"/>
                  </a:lnTo>
                  <a:lnTo>
                    <a:pt x="1829" y="384"/>
                  </a:lnTo>
                  <a:lnTo>
                    <a:pt x="1169" y="483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1C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5"/>
            <p:cNvSpPr/>
            <p:nvPr/>
          </p:nvSpPr>
          <p:spPr>
            <a:xfrm>
              <a:off x="3509033" y="3272559"/>
              <a:ext cx="530363" cy="858413"/>
            </a:xfrm>
            <a:custGeom>
              <a:avLst/>
              <a:gdLst/>
              <a:ahLst/>
              <a:cxnLst/>
              <a:rect l="l" t="t" r="r" b="b"/>
              <a:pathLst>
                <a:path w="8048" h="13026" extrusionOk="0">
                  <a:moveTo>
                    <a:pt x="4684" y="1"/>
                  </a:moveTo>
                  <a:lnTo>
                    <a:pt x="1" y="1499"/>
                  </a:lnTo>
                  <a:lnTo>
                    <a:pt x="4051" y="13025"/>
                  </a:lnTo>
                  <a:lnTo>
                    <a:pt x="5701" y="12499"/>
                  </a:lnTo>
                  <a:lnTo>
                    <a:pt x="3293" y="4203"/>
                  </a:lnTo>
                  <a:lnTo>
                    <a:pt x="3560" y="4113"/>
                  </a:lnTo>
                  <a:lnTo>
                    <a:pt x="6397" y="12276"/>
                  </a:lnTo>
                  <a:lnTo>
                    <a:pt x="8048" y="11750"/>
                  </a:lnTo>
                  <a:lnTo>
                    <a:pt x="46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5"/>
            <p:cNvSpPr/>
            <p:nvPr/>
          </p:nvSpPr>
          <p:spPr>
            <a:xfrm>
              <a:off x="3768877" y="4084447"/>
              <a:ext cx="124156" cy="65900"/>
            </a:xfrm>
            <a:custGeom>
              <a:avLst/>
              <a:gdLst/>
              <a:ahLst/>
              <a:cxnLst/>
              <a:rect l="l" t="t" r="r" b="b"/>
              <a:pathLst>
                <a:path w="1884" h="1000" extrusionOk="0">
                  <a:moveTo>
                    <a:pt x="1741" y="1"/>
                  </a:moveTo>
                  <a:lnTo>
                    <a:pt x="1" y="554"/>
                  </a:lnTo>
                  <a:lnTo>
                    <a:pt x="144" y="1000"/>
                  </a:lnTo>
                  <a:lnTo>
                    <a:pt x="1883" y="447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5"/>
            <p:cNvSpPr/>
            <p:nvPr/>
          </p:nvSpPr>
          <p:spPr>
            <a:xfrm>
              <a:off x="3921171" y="4033901"/>
              <a:ext cx="129428" cy="67679"/>
            </a:xfrm>
            <a:custGeom>
              <a:avLst/>
              <a:gdLst/>
              <a:ahLst/>
              <a:cxnLst/>
              <a:rect l="l" t="t" r="r" b="b"/>
              <a:pathLst>
                <a:path w="1964" h="1027" extrusionOk="0">
                  <a:moveTo>
                    <a:pt x="1820" y="0"/>
                  </a:moveTo>
                  <a:lnTo>
                    <a:pt x="1" y="580"/>
                  </a:lnTo>
                  <a:lnTo>
                    <a:pt x="143" y="1026"/>
                  </a:lnTo>
                  <a:lnTo>
                    <a:pt x="1963" y="446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5"/>
            <p:cNvSpPr/>
            <p:nvPr/>
          </p:nvSpPr>
          <p:spPr>
            <a:xfrm>
              <a:off x="3650125" y="3353682"/>
              <a:ext cx="107088" cy="173515"/>
            </a:xfrm>
            <a:custGeom>
              <a:avLst/>
              <a:gdLst/>
              <a:ahLst/>
              <a:cxnLst/>
              <a:rect l="l" t="t" r="r" b="b"/>
              <a:pathLst>
                <a:path w="1625" h="2633" extrusionOk="0">
                  <a:moveTo>
                    <a:pt x="786" y="1"/>
                  </a:moveTo>
                  <a:lnTo>
                    <a:pt x="715" y="28"/>
                  </a:lnTo>
                  <a:lnTo>
                    <a:pt x="1518" y="2543"/>
                  </a:lnTo>
                  <a:cubicBezTo>
                    <a:pt x="1476" y="2553"/>
                    <a:pt x="1434" y="2558"/>
                    <a:pt x="1393" y="2558"/>
                  </a:cubicBezTo>
                  <a:cubicBezTo>
                    <a:pt x="1318" y="2558"/>
                    <a:pt x="1244" y="2542"/>
                    <a:pt x="1170" y="2508"/>
                  </a:cubicBezTo>
                  <a:cubicBezTo>
                    <a:pt x="483" y="2151"/>
                    <a:pt x="81" y="251"/>
                    <a:pt x="72" y="233"/>
                  </a:cubicBezTo>
                  <a:lnTo>
                    <a:pt x="1" y="251"/>
                  </a:lnTo>
                  <a:cubicBezTo>
                    <a:pt x="19" y="331"/>
                    <a:pt x="411" y="2204"/>
                    <a:pt x="1134" y="2570"/>
                  </a:cubicBezTo>
                  <a:cubicBezTo>
                    <a:pt x="1223" y="2615"/>
                    <a:pt x="1303" y="2633"/>
                    <a:pt x="1393" y="2633"/>
                  </a:cubicBezTo>
                  <a:cubicBezTo>
                    <a:pt x="1464" y="2633"/>
                    <a:pt x="1544" y="2615"/>
                    <a:pt x="1625" y="2579"/>
                  </a:cubicBezTo>
                  <a:lnTo>
                    <a:pt x="1589" y="2517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5"/>
            <p:cNvSpPr/>
            <p:nvPr/>
          </p:nvSpPr>
          <p:spPr>
            <a:xfrm>
              <a:off x="3549034" y="3312560"/>
              <a:ext cx="267554" cy="142344"/>
            </a:xfrm>
            <a:custGeom>
              <a:avLst/>
              <a:gdLst/>
              <a:ahLst/>
              <a:cxnLst/>
              <a:rect l="l" t="t" r="r" b="b"/>
              <a:pathLst>
                <a:path w="4060" h="2160" extrusionOk="0">
                  <a:moveTo>
                    <a:pt x="3926" y="0"/>
                  </a:moveTo>
                  <a:lnTo>
                    <a:pt x="1" y="1249"/>
                  </a:lnTo>
                  <a:lnTo>
                    <a:pt x="18" y="1321"/>
                  </a:lnTo>
                  <a:lnTo>
                    <a:pt x="696" y="1107"/>
                  </a:lnTo>
                  <a:lnTo>
                    <a:pt x="696" y="1107"/>
                  </a:lnTo>
                  <a:cubicBezTo>
                    <a:pt x="732" y="1187"/>
                    <a:pt x="946" y="1776"/>
                    <a:pt x="384" y="2088"/>
                  </a:cubicBezTo>
                  <a:lnTo>
                    <a:pt x="420" y="2159"/>
                  </a:lnTo>
                  <a:cubicBezTo>
                    <a:pt x="1018" y="1820"/>
                    <a:pt x="812" y="1187"/>
                    <a:pt x="768" y="1089"/>
                  </a:cubicBezTo>
                  <a:lnTo>
                    <a:pt x="3043" y="357"/>
                  </a:lnTo>
                  <a:cubicBezTo>
                    <a:pt x="3078" y="455"/>
                    <a:pt x="3319" y="1080"/>
                    <a:pt x="3944" y="1080"/>
                  </a:cubicBezTo>
                  <a:cubicBezTo>
                    <a:pt x="3979" y="1080"/>
                    <a:pt x="4015" y="1080"/>
                    <a:pt x="4060" y="1071"/>
                  </a:cubicBezTo>
                  <a:lnTo>
                    <a:pt x="4051" y="1000"/>
                  </a:lnTo>
                  <a:cubicBezTo>
                    <a:pt x="4016" y="1003"/>
                    <a:pt x="3983" y="1005"/>
                    <a:pt x="3950" y="1005"/>
                  </a:cubicBezTo>
                  <a:cubicBezTo>
                    <a:pt x="3373" y="1005"/>
                    <a:pt x="3148" y="432"/>
                    <a:pt x="3114" y="339"/>
                  </a:cubicBezTo>
                  <a:lnTo>
                    <a:pt x="3944" y="72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1" name="Google Shape;3121;p45"/>
            <p:cNvGrpSpPr/>
            <p:nvPr/>
          </p:nvGrpSpPr>
          <p:grpSpPr>
            <a:xfrm>
              <a:off x="2967005" y="1837520"/>
              <a:ext cx="2732016" cy="2592111"/>
              <a:chOff x="2967005" y="1837520"/>
              <a:chExt cx="2732016" cy="2592111"/>
            </a:xfrm>
          </p:grpSpPr>
          <p:sp>
            <p:nvSpPr>
              <p:cNvPr id="3122" name="Google Shape;3122;p45"/>
              <p:cNvSpPr/>
              <p:nvPr/>
            </p:nvSpPr>
            <p:spPr>
              <a:xfrm>
                <a:off x="2967005" y="3414244"/>
                <a:ext cx="87647" cy="8824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9" extrusionOk="0">
                    <a:moveTo>
                      <a:pt x="670" y="188"/>
                    </a:moveTo>
                    <a:cubicBezTo>
                      <a:pt x="928" y="188"/>
                      <a:pt x="1151" y="402"/>
                      <a:pt x="1151" y="670"/>
                    </a:cubicBezTo>
                    <a:cubicBezTo>
                      <a:pt x="1151" y="937"/>
                      <a:pt x="928" y="1152"/>
                      <a:pt x="670" y="1152"/>
                    </a:cubicBezTo>
                    <a:cubicBezTo>
                      <a:pt x="402" y="1152"/>
                      <a:pt x="188" y="937"/>
                      <a:pt x="188" y="670"/>
                    </a:cubicBezTo>
                    <a:cubicBezTo>
                      <a:pt x="188" y="402"/>
                      <a:pt x="402" y="188"/>
                      <a:pt x="670" y="188"/>
                    </a:cubicBezTo>
                    <a:close/>
                    <a:moveTo>
                      <a:pt x="670" y="1"/>
                    </a:moveTo>
                    <a:cubicBezTo>
                      <a:pt x="295" y="1"/>
                      <a:pt x="1" y="304"/>
                      <a:pt x="1" y="670"/>
                    </a:cubicBezTo>
                    <a:cubicBezTo>
                      <a:pt x="1" y="1036"/>
                      <a:pt x="295" y="1339"/>
                      <a:pt x="670" y="1339"/>
                    </a:cubicBezTo>
                    <a:cubicBezTo>
                      <a:pt x="1036" y="1339"/>
                      <a:pt x="1330" y="1036"/>
                      <a:pt x="1330" y="670"/>
                    </a:cubicBezTo>
                    <a:cubicBezTo>
                      <a:pt x="1330" y="304"/>
                      <a:pt x="1036" y="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45"/>
              <p:cNvSpPr/>
              <p:nvPr/>
            </p:nvSpPr>
            <p:spPr>
              <a:xfrm>
                <a:off x="3453809" y="3030969"/>
                <a:ext cx="87647" cy="87647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188"/>
                    </a:moveTo>
                    <a:cubicBezTo>
                      <a:pt x="928" y="188"/>
                      <a:pt x="1151" y="402"/>
                      <a:pt x="1151" y="669"/>
                    </a:cubicBezTo>
                    <a:cubicBezTo>
                      <a:pt x="1151" y="928"/>
                      <a:pt x="928" y="1151"/>
                      <a:pt x="669" y="1151"/>
                    </a:cubicBezTo>
                    <a:cubicBezTo>
                      <a:pt x="402" y="1151"/>
                      <a:pt x="188" y="928"/>
                      <a:pt x="188" y="669"/>
                    </a:cubicBezTo>
                    <a:cubicBezTo>
                      <a:pt x="188" y="402"/>
                      <a:pt x="402" y="188"/>
                      <a:pt x="669" y="188"/>
                    </a:cubicBezTo>
                    <a:close/>
                    <a:moveTo>
                      <a:pt x="669" y="0"/>
                    </a:moveTo>
                    <a:cubicBezTo>
                      <a:pt x="295" y="0"/>
                      <a:pt x="0" y="295"/>
                      <a:pt x="0" y="669"/>
                    </a:cubicBezTo>
                    <a:cubicBezTo>
                      <a:pt x="0" y="1035"/>
                      <a:pt x="295" y="1329"/>
                      <a:pt x="669" y="1329"/>
                    </a:cubicBezTo>
                    <a:cubicBezTo>
                      <a:pt x="1035" y="1329"/>
                      <a:pt x="1330" y="1035"/>
                      <a:pt x="1330" y="669"/>
                    </a:cubicBezTo>
                    <a:cubicBezTo>
                      <a:pt x="1330" y="295"/>
                      <a:pt x="1035" y="0"/>
                      <a:pt x="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45"/>
              <p:cNvSpPr/>
              <p:nvPr/>
            </p:nvSpPr>
            <p:spPr>
              <a:xfrm>
                <a:off x="5610782" y="3194401"/>
                <a:ext cx="88240" cy="8764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0" extrusionOk="0">
                    <a:moveTo>
                      <a:pt x="670" y="188"/>
                    </a:moveTo>
                    <a:cubicBezTo>
                      <a:pt x="937" y="188"/>
                      <a:pt x="1151" y="402"/>
                      <a:pt x="1151" y="669"/>
                    </a:cubicBezTo>
                    <a:cubicBezTo>
                      <a:pt x="1151" y="928"/>
                      <a:pt x="937" y="1151"/>
                      <a:pt x="670" y="1151"/>
                    </a:cubicBezTo>
                    <a:cubicBezTo>
                      <a:pt x="402" y="1151"/>
                      <a:pt x="188" y="928"/>
                      <a:pt x="188" y="669"/>
                    </a:cubicBezTo>
                    <a:cubicBezTo>
                      <a:pt x="188" y="402"/>
                      <a:pt x="402" y="188"/>
                      <a:pt x="670" y="188"/>
                    </a:cubicBezTo>
                    <a:close/>
                    <a:moveTo>
                      <a:pt x="670" y="0"/>
                    </a:moveTo>
                    <a:cubicBezTo>
                      <a:pt x="304" y="0"/>
                      <a:pt x="1" y="295"/>
                      <a:pt x="1" y="669"/>
                    </a:cubicBezTo>
                    <a:cubicBezTo>
                      <a:pt x="1" y="1035"/>
                      <a:pt x="304" y="1329"/>
                      <a:pt x="670" y="1329"/>
                    </a:cubicBezTo>
                    <a:cubicBezTo>
                      <a:pt x="1035" y="1329"/>
                      <a:pt x="1339" y="1035"/>
                      <a:pt x="1339" y="669"/>
                    </a:cubicBezTo>
                    <a:cubicBezTo>
                      <a:pt x="1339" y="295"/>
                      <a:pt x="1035" y="0"/>
                      <a:pt x="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45"/>
              <p:cNvSpPr/>
              <p:nvPr/>
            </p:nvSpPr>
            <p:spPr>
              <a:xfrm>
                <a:off x="4549660" y="4341984"/>
                <a:ext cx="87647" cy="87647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0" y="178"/>
                    </a:moveTo>
                    <a:cubicBezTo>
                      <a:pt x="928" y="178"/>
                      <a:pt x="1142" y="401"/>
                      <a:pt x="1142" y="660"/>
                    </a:cubicBezTo>
                    <a:cubicBezTo>
                      <a:pt x="1142" y="928"/>
                      <a:pt x="928" y="1142"/>
                      <a:pt x="660" y="1142"/>
                    </a:cubicBezTo>
                    <a:cubicBezTo>
                      <a:pt x="402" y="1142"/>
                      <a:pt x="179" y="928"/>
                      <a:pt x="179" y="660"/>
                    </a:cubicBezTo>
                    <a:cubicBezTo>
                      <a:pt x="179" y="401"/>
                      <a:pt x="402" y="178"/>
                      <a:pt x="660" y="178"/>
                    </a:cubicBezTo>
                    <a:close/>
                    <a:moveTo>
                      <a:pt x="660" y="0"/>
                    </a:moveTo>
                    <a:cubicBezTo>
                      <a:pt x="295" y="0"/>
                      <a:pt x="0" y="294"/>
                      <a:pt x="0" y="660"/>
                    </a:cubicBezTo>
                    <a:cubicBezTo>
                      <a:pt x="0" y="1035"/>
                      <a:pt x="295" y="1329"/>
                      <a:pt x="660" y="1329"/>
                    </a:cubicBezTo>
                    <a:cubicBezTo>
                      <a:pt x="1035" y="1329"/>
                      <a:pt x="1329" y="1035"/>
                      <a:pt x="1329" y="660"/>
                    </a:cubicBezTo>
                    <a:cubicBezTo>
                      <a:pt x="1329" y="294"/>
                      <a:pt x="1035" y="0"/>
                      <a:pt x="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45"/>
              <p:cNvSpPr/>
              <p:nvPr/>
            </p:nvSpPr>
            <p:spPr>
              <a:xfrm>
                <a:off x="3613682" y="4185603"/>
                <a:ext cx="12455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62" extrusionOk="0">
                    <a:moveTo>
                      <a:pt x="1" y="0"/>
                    </a:moveTo>
                    <a:lnTo>
                      <a:pt x="1" y="1561"/>
                    </a:lnTo>
                    <a:lnTo>
                      <a:pt x="188" y="1561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5"/>
              <p:cNvSpPr/>
              <p:nvPr/>
            </p:nvSpPr>
            <p:spPr>
              <a:xfrm>
                <a:off x="3568409" y="4230811"/>
                <a:ext cx="103002" cy="1245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89" extrusionOk="0">
                    <a:moveTo>
                      <a:pt x="1" y="1"/>
                    </a:moveTo>
                    <a:lnTo>
                      <a:pt x="1" y="188"/>
                    </a:lnTo>
                    <a:lnTo>
                      <a:pt x="1562" y="188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5"/>
              <p:cNvSpPr/>
              <p:nvPr/>
            </p:nvSpPr>
            <p:spPr>
              <a:xfrm>
                <a:off x="4954088" y="1837520"/>
                <a:ext cx="11862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62" extrusionOk="0">
                    <a:moveTo>
                      <a:pt x="1" y="1"/>
                    </a:moveTo>
                    <a:lnTo>
                      <a:pt x="1" y="1562"/>
                    </a:lnTo>
                    <a:lnTo>
                      <a:pt x="179" y="1562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5"/>
              <p:cNvSpPr/>
              <p:nvPr/>
            </p:nvSpPr>
            <p:spPr>
              <a:xfrm>
                <a:off x="4908815" y="1882794"/>
                <a:ext cx="102409" cy="12389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88" extrusionOk="0">
                    <a:moveTo>
                      <a:pt x="1" y="1"/>
                    </a:moveTo>
                    <a:lnTo>
                      <a:pt x="1" y="188"/>
                    </a:lnTo>
                    <a:lnTo>
                      <a:pt x="1553" y="18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5"/>
              <p:cNvSpPr/>
              <p:nvPr/>
            </p:nvSpPr>
            <p:spPr>
              <a:xfrm>
                <a:off x="5554964" y="3364292"/>
                <a:ext cx="12389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562" extrusionOk="0">
                    <a:moveTo>
                      <a:pt x="0" y="0"/>
                    </a:moveTo>
                    <a:lnTo>
                      <a:pt x="0" y="1562"/>
                    </a:lnTo>
                    <a:lnTo>
                      <a:pt x="187" y="156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5"/>
              <p:cNvSpPr/>
              <p:nvPr/>
            </p:nvSpPr>
            <p:spPr>
              <a:xfrm>
                <a:off x="5509691" y="3409565"/>
                <a:ext cx="102936" cy="12389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8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561" y="188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5"/>
              <p:cNvSpPr/>
              <p:nvPr/>
            </p:nvSpPr>
            <p:spPr>
              <a:xfrm>
                <a:off x="3182762" y="2417770"/>
                <a:ext cx="12455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62" extrusionOk="0">
                    <a:moveTo>
                      <a:pt x="1" y="1"/>
                    </a:moveTo>
                    <a:lnTo>
                      <a:pt x="1" y="1562"/>
                    </a:lnTo>
                    <a:lnTo>
                      <a:pt x="188" y="1562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5"/>
              <p:cNvSpPr/>
              <p:nvPr/>
            </p:nvSpPr>
            <p:spPr>
              <a:xfrm>
                <a:off x="3137489" y="2463043"/>
                <a:ext cx="102936" cy="12389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8" extrusionOk="0">
                    <a:moveTo>
                      <a:pt x="1" y="1"/>
                    </a:moveTo>
                    <a:lnTo>
                      <a:pt x="1" y="188"/>
                    </a:lnTo>
                    <a:lnTo>
                      <a:pt x="1562" y="188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34" name="Google Shape;3134;p45"/>
          <p:cNvSpPr/>
          <p:nvPr/>
        </p:nvSpPr>
        <p:spPr>
          <a:xfrm>
            <a:off x="3349825" y="204547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45"/>
          <p:cNvSpPr/>
          <p:nvPr/>
        </p:nvSpPr>
        <p:spPr>
          <a:xfrm>
            <a:off x="5081100" y="144622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45"/>
          <p:cNvSpPr/>
          <p:nvPr/>
        </p:nvSpPr>
        <p:spPr>
          <a:xfrm>
            <a:off x="5395800" y="204547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45"/>
          <p:cNvSpPr/>
          <p:nvPr/>
        </p:nvSpPr>
        <p:spPr>
          <a:xfrm>
            <a:off x="3492750" y="3422550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45"/>
          <p:cNvSpPr/>
          <p:nvPr/>
        </p:nvSpPr>
        <p:spPr>
          <a:xfrm>
            <a:off x="5217100" y="390977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45"/>
          <p:cNvSpPr/>
          <p:nvPr/>
        </p:nvSpPr>
        <p:spPr>
          <a:xfrm>
            <a:off x="5838450" y="3278438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419" y="2051116"/>
            <a:ext cx="4293908" cy="937693"/>
          </a:xfrm>
        </p:spPr>
        <p:txBody>
          <a:bodyPr/>
          <a:lstStyle/>
          <a:p>
            <a:r>
              <a:rPr lang="en-US" sz="4000" dirty="0"/>
              <a:t>Thanks !</a:t>
            </a:r>
          </a:p>
        </p:txBody>
      </p:sp>
      <p:pic>
        <p:nvPicPr>
          <p:cNvPr id="224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976765" y="3490342"/>
            <a:ext cx="837624" cy="14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198;p18"/>
          <p:cNvSpPr/>
          <p:nvPr/>
        </p:nvSpPr>
        <p:spPr>
          <a:xfrm>
            <a:off x="7748223" y="2289646"/>
            <a:ext cx="339666" cy="298934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198;p18"/>
          <p:cNvSpPr/>
          <p:nvPr/>
        </p:nvSpPr>
        <p:spPr>
          <a:xfrm>
            <a:off x="5438550" y="2280312"/>
            <a:ext cx="307206" cy="317602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198;p18"/>
          <p:cNvSpPr/>
          <p:nvPr/>
        </p:nvSpPr>
        <p:spPr>
          <a:xfrm>
            <a:off x="3807302" y="416300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198;p18"/>
          <p:cNvSpPr/>
          <p:nvPr/>
        </p:nvSpPr>
        <p:spPr>
          <a:xfrm>
            <a:off x="2444664" y="470861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198;p18"/>
          <p:cNvSpPr/>
          <p:nvPr/>
        </p:nvSpPr>
        <p:spPr>
          <a:xfrm>
            <a:off x="6510095" y="4448943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198;p18"/>
          <p:cNvSpPr/>
          <p:nvPr/>
        </p:nvSpPr>
        <p:spPr>
          <a:xfrm>
            <a:off x="6443841" y="585231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198;p18"/>
          <p:cNvSpPr/>
          <p:nvPr/>
        </p:nvSpPr>
        <p:spPr>
          <a:xfrm>
            <a:off x="6578107" y="3211668"/>
            <a:ext cx="134266" cy="133540"/>
          </a:xfrm>
          <a:custGeom>
            <a:avLst/>
            <a:gdLst/>
            <a:ahLst/>
            <a:cxnLst/>
            <a:rect l="l" t="t" r="r" b="b"/>
            <a:pathLst>
              <a:path w="925" h="920" extrusionOk="0">
                <a:moveTo>
                  <a:pt x="460" y="0"/>
                </a:moveTo>
                <a:lnTo>
                  <a:pt x="430" y="130"/>
                </a:lnTo>
                <a:cubicBezTo>
                  <a:pt x="400" y="278"/>
                  <a:pt x="283" y="395"/>
                  <a:pt x="131" y="429"/>
                </a:cubicBezTo>
                <a:lnTo>
                  <a:pt x="1" y="460"/>
                </a:lnTo>
                <a:lnTo>
                  <a:pt x="131" y="490"/>
                </a:lnTo>
                <a:cubicBezTo>
                  <a:pt x="283" y="525"/>
                  <a:pt x="400" y="642"/>
                  <a:pt x="430" y="789"/>
                </a:cubicBezTo>
                <a:lnTo>
                  <a:pt x="460" y="919"/>
                </a:lnTo>
                <a:lnTo>
                  <a:pt x="491" y="789"/>
                </a:lnTo>
                <a:cubicBezTo>
                  <a:pt x="525" y="642"/>
                  <a:pt x="642" y="525"/>
                  <a:pt x="790" y="490"/>
                </a:cubicBezTo>
                <a:lnTo>
                  <a:pt x="924" y="460"/>
                </a:lnTo>
                <a:lnTo>
                  <a:pt x="790" y="429"/>
                </a:lnTo>
                <a:cubicBezTo>
                  <a:pt x="642" y="395"/>
                  <a:pt x="525" y="278"/>
                  <a:pt x="491" y="130"/>
                </a:cubicBezTo>
                <a:lnTo>
                  <a:pt x="4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24"/>
          <p:cNvGrpSpPr/>
          <p:nvPr/>
        </p:nvGrpSpPr>
        <p:grpSpPr>
          <a:xfrm>
            <a:off x="435975" y="1257900"/>
            <a:ext cx="3657135" cy="3427486"/>
            <a:chOff x="435975" y="1257900"/>
            <a:chExt cx="3657135" cy="3427486"/>
          </a:xfrm>
        </p:grpSpPr>
        <p:sp>
          <p:nvSpPr>
            <p:cNvPr id="897" name="Google Shape;897;p24"/>
            <p:cNvSpPr/>
            <p:nvPr/>
          </p:nvSpPr>
          <p:spPr>
            <a:xfrm>
              <a:off x="435975" y="2695671"/>
              <a:ext cx="2214807" cy="1989716"/>
            </a:xfrm>
            <a:custGeom>
              <a:avLst/>
              <a:gdLst/>
              <a:ahLst/>
              <a:cxnLst/>
              <a:rect l="l" t="t" r="r" b="b"/>
              <a:pathLst>
                <a:path w="12757" h="11461" extrusionOk="0">
                  <a:moveTo>
                    <a:pt x="673" y="4601"/>
                  </a:moveTo>
                  <a:cubicBezTo>
                    <a:pt x="1345" y="5160"/>
                    <a:pt x="7801" y="10931"/>
                    <a:pt x="8312" y="11196"/>
                  </a:cubicBezTo>
                  <a:cubicBezTo>
                    <a:pt x="8824" y="11460"/>
                    <a:pt x="9140" y="11230"/>
                    <a:pt x="10034" y="10381"/>
                  </a:cubicBezTo>
                  <a:cubicBezTo>
                    <a:pt x="10550" y="9891"/>
                    <a:pt x="11447" y="9054"/>
                    <a:pt x="12041" y="8308"/>
                  </a:cubicBezTo>
                  <a:cubicBezTo>
                    <a:pt x="12483" y="7749"/>
                    <a:pt x="12756" y="7242"/>
                    <a:pt x="12583" y="6955"/>
                  </a:cubicBezTo>
                  <a:cubicBezTo>
                    <a:pt x="12175" y="6288"/>
                    <a:pt x="7194" y="2021"/>
                    <a:pt x="6387" y="1397"/>
                  </a:cubicBezTo>
                  <a:cubicBezTo>
                    <a:pt x="5923" y="1042"/>
                    <a:pt x="5312" y="578"/>
                    <a:pt x="4874" y="244"/>
                  </a:cubicBezTo>
                  <a:cubicBezTo>
                    <a:pt x="4553" y="1"/>
                    <a:pt x="4098" y="31"/>
                    <a:pt x="3812" y="313"/>
                  </a:cubicBezTo>
                  <a:lnTo>
                    <a:pt x="3703" y="417"/>
                  </a:lnTo>
                  <a:cubicBezTo>
                    <a:pt x="3703" y="417"/>
                    <a:pt x="3703" y="417"/>
                    <a:pt x="3703" y="417"/>
                  </a:cubicBezTo>
                  <a:lnTo>
                    <a:pt x="1445" y="2646"/>
                  </a:lnTo>
                  <a:cubicBezTo>
                    <a:pt x="1445" y="2646"/>
                    <a:pt x="1445" y="2646"/>
                    <a:pt x="1445" y="2646"/>
                  </a:cubicBezTo>
                  <a:lnTo>
                    <a:pt x="798" y="3287"/>
                  </a:lnTo>
                  <a:lnTo>
                    <a:pt x="452" y="3626"/>
                  </a:lnTo>
                  <a:cubicBezTo>
                    <a:pt x="452" y="3626"/>
                    <a:pt x="1" y="4038"/>
                    <a:pt x="673" y="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554910" y="2683551"/>
              <a:ext cx="2085984" cy="1894752"/>
            </a:xfrm>
            <a:custGeom>
              <a:avLst/>
              <a:gdLst/>
              <a:ahLst/>
              <a:cxnLst/>
              <a:rect l="l" t="t" r="r" b="b"/>
              <a:pathLst>
                <a:path w="12015" h="10914" extrusionOk="0">
                  <a:moveTo>
                    <a:pt x="399" y="4055"/>
                  </a:moveTo>
                  <a:cubicBezTo>
                    <a:pt x="1071" y="4614"/>
                    <a:pt x="7527" y="10385"/>
                    <a:pt x="8039" y="10649"/>
                  </a:cubicBezTo>
                  <a:cubicBezTo>
                    <a:pt x="8550" y="10914"/>
                    <a:pt x="8867" y="10684"/>
                    <a:pt x="9760" y="9834"/>
                  </a:cubicBezTo>
                  <a:cubicBezTo>
                    <a:pt x="10154" y="9462"/>
                    <a:pt x="10766" y="8889"/>
                    <a:pt x="11299" y="8308"/>
                  </a:cubicBezTo>
                  <a:cubicBezTo>
                    <a:pt x="11741" y="7749"/>
                    <a:pt x="12014" y="7242"/>
                    <a:pt x="11841" y="6955"/>
                  </a:cubicBezTo>
                  <a:cubicBezTo>
                    <a:pt x="11433" y="6288"/>
                    <a:pt x="6452" y="2021"/>
                    <a:pt x="5645" y="1397"/>
                  </a:cubicBezTo>
                  <a:cubicBezTo>
                    <a:pt x="5181" y="1042"/>
                    <a:pt x="4570" y="578"/>
                    <a:pt x="4132" y="244"/>
                  </a:cubicBezTo>
                  <a:cubicBezTo>
                    <a:pt x="3811" y="1"/>
                    <a:pt x="3356" y="31"/>
                    <a:pt x="3070" y="313"/>
                  </a:cubicBezTo>
                  <a:lnTo>
                    <a:pt x="56" y="3287"/>
                  </a:lnTo>
                  <a:cubicBezTo>
                    <a:pt x="0" y="3461"/>
                    <a:pt x="17" y="3734"/>
                    <a:pt x="39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554910" y="2697266"/>
              <a:ext cx="2085984" cy="1853260"/>
            </a:xfrm>
            <a:custGeom>
              <a:avLst/>
              <a:gdLst/>
              <a:ahLst/>
              <a:cxnLst/>
              <a:rect l="l" t="t" r="r" b="b"/>
              <a:pathLst>
                <a:path w="12015" h="10675" extrusionOk="0">
                  <a:moveTo>
                    <a:pt x="3642" y="0"/>
                  </a:moveTo>
                  <a:cubicBezTo>
                    <a:pt x="3434" y="0"/>
                    <a:pt x="3226" y="78"/>
                    <a:pt x="3070" y="234"/>
                  </a:cubicBezTo>
                  <a:lnTo>
                    <a:pt x="56" y="3208"/>
                  </a:lnTo>
                  <a:cubicBezTo>
                    <a:pt x="0" y="3382"/>
                    <a:pt x="17" y="3655"/>
                    <a:pt x="399" y="3976"/>
                  </a:cubicBezTo>
                  <a:cubicBezTo>
                    <a:pt x="1071" y="4535"/>
                    <a:pt x="7527" y="10306"/>
                    <a:pt x="8039" y="10570"/>
                  </a:cubicBezTo>
                  <a:cubicBezTo>
                    <a:pt x="8169" y="10640"/>
                    <a:pt x="8290" y="10675"/>
                    <a:pt x="8407" y="10675"/>
                  </a:cubicBezTo>
                  <a:cubicBezTo>
                    <a:pt x="8750" y="10675"/>
                    <a:pt x="9096" y="10384"/>
                    <a:pt x="9760" y="9755"/>
                  </a:cubicBezTo>
                  <a:cubicBezTo>
                    <a:pt x="10154" y="9383"/>
                    <a:pt x="10766" y="8810"/>
                    <a:pt x="11299" y="8229"/>
                  </a:cubicBezTo>
                  <a:cubicBezTo>
                    <a:pt x="11741" y="7670"/>
                    <a:pt x="12014" y="7163"/>
                    <a:pt x="11841" y="6876"/>
                  </a:cubicBezTo>
                  <a:cubicBezTo>
                    <a:pt x="11433" y="6209"/>
                    <a:pt x="6452" y="1942"/>
                    <a:pt x="5645" y="1318"/>
                  </a:cubicBezTo>
                  <a:cubicBezTo>
                    <a:pt x="5181" y="963"/>
                    <a:pt x="4570" y="499"/>
                    <a:pt x="4132" y="165"/>
                  </a:cubicBezTo>
                  <a:cubicBezTo>
                    <a:pt x="3985" y="56"/>
                    <a:pt x="3811" y="0"/>
                    <a:pt x="3642" y="0"/>
                  </a:cubicBezTo>
                  <a:close/>
                  <a:moveTo>
                    <a:pt x="3642" y="104"/>
                  </a:moveTo>
                  <a:cubicBezTo>
                    <a:pt x="3798" y="104"/>
                    <a:pt x="3946" y="152"/>
                    <a:pt x="4071" y="247"/>
                  </a:cubicBezTo>
                  <a:cubicBezTo>
                    <a:pt x="4696" y="724"/>
                    <a:pt x="5220" y="1123"/>
                    <a:pt x="5580" y="1400"/>
                  </a:cubicBezTo>
                  <a:cubicBezTo>
                    <a:pt x="6495" y="2107"/>
                    <a:pt x="11368" y="6300"/>
                    <a:pt x="11754" y="6933"/>
                  </a:cubicBezTo>
                  <a:cubicBezTo>
                    <a:pt x="11841" y="7076"/>
                    <a:pt x="11819" y="7405"/>
                    <a:pt x="11221" y="8160"/>
                  </a:cubicBezTo>
                  <a:cubicBezTo>
                    <a:pt x="10744" y="8680"/>
                    <a:pt x="10211" y="9187"/>
                    <a:pt x="9816" y="9556"/>
                  </a:cubicBezTo>
                  <a:lnTo>
                    <a:pt x="9690" y="9677"/>
                  </a:lnTo>
                  <a:cubicBezTo>
                    <a:pt x="9027" y="10310"/>
                    <a:pt x="8702" y="10570"/>
                    <a:pt x="8407" y="10570"/>
                  </a:cubicBezTo>
                  <a:cubicBezTo>
                    <a:pt x="8307" y="10570"/>
                    <a:pt x="8208" y="10544"/>
                    <a:pt x="8086" y="10479"/>
                  </a:cubicBezTo>
                  <a:cubicBezTo>
                    <a:pt x="7735" y="10297"/>
                    <a:pt x="4292" y="7262"/>
                    <a:pt x="2237" y="5450"/>
                  </a:cubicBezTo>
                  <a:cubicBezTo>
                    <a:pt x="1357" y="4674"/>
                    <a:pt x="663" y="4058"/>
                    <a:pt x="464" y="3893"/>
                  </a:cubicBezTo>
                  <a:cubicBezTo>
                    <a:pt x="204" y="3677"/>
                    <a:pt x="96" y="3460"/>
                    <a:pt x="148" y="3260"/>
                  </a:cubicBezTo>
                  <a:lnTo>
                    <a:pt x="3139" y="308"/>
                  </a:lnTo>
                  <a:cubicBezTo>
                    <a:pt x="3274" y="178"/>
                    <a:pt x="3451" y="104"/>
                    <a:pt x="3642" y="1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76784" y="2755945"/>
              <a:ext cx="474490" cy="456241"/>
            </a:xfrm>
            <a:custGeom>
              <a:avLst/>
              <a:gdLst/>
              <a:ahLst/>
              <a:cxnLst/>
              <a:rect l="l" t="t" r="r" b="b"/>
              <a:pathLst>
                <a:path w="2733" h="2628" extrusionOk="0">
                  <a:moveTo>
                    <a:pt x="1" y="2229"/>
                  </a:moveTo>
                  <a:cubicBezTo>
                    <a:pt x="295" y="2008"/>
                    <a:pt x="612" y="2628"/>
                    <a:pt x="772" y="2615"/>
                  </a:cubicBezTo>
                  <a:cubicBezTo>
                    <a:pt x="937" y="2606"/>
                    <a:pt x="1973" y="1591"/>
                    <a:pt x="2350" y="1171"/>
                  </a:cubicBezTo>
                  <a:cubicBezTo>
                    <a:pt x="2732" y="746"/>
                    <a:pt x="2637" y="616"/>
                    <a:pt x="2398" y="395"/>
                  </a:cubicBezTo>
                  <a:cubicBezTo>
                    <a:pt x="2164" y="178"/>
                    <a:pt x="2255" y="9"/>
                    <a:pt x="2259" y="0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971052" y="2886844"/>
              <a:ext cx="77085" cy="76908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48" y="304"/>
                  </a:moveTo>
                  <a:cubicBezTo>
                    <a:pt x="96" y="404"/>
                    <a:pt x="209" y="443"/>
                    <a:pt x="304" y="400"/>
                  </a:cubicBezTo>
                  <a:cubicBezTo>
                    <a:pt x="404" y="352"/>
                    <a:pt x="443" y="235"/>
                    <a:pt x="400" y="139"/>
                  </a:cubicBezTo>
                  <a:cubicBezTo>
                    <a:pt x="352" y="44"/>
                    <a:pt x="235" y="1"/>
                    <a:pt x="140" y="48"/>
                  </a:cubicBezTo>
                  <a:cubicBezTo>
                    <a:pt x="44" y="92"/>
                    <a:pt x="1" y="209"/>
                    <a:pt x="48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827303" y="3035105"/>
              <a:ext cx="76911" cy="76908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44" y="304"/>
                  </a:moveTo>
                  <a:cubicBezTo>
                    <a:pt x="92" y="404"/>
                    <a:pt x="209" y="443"/>
                    <a:pt x="304" y="395"/>
                  </a:cubicBezTo>
                  <a:cubicBezTo>
                    <a:pt x="400" y="352"/>
                    <a:pt x="443" y="235"/>
                    <a:pt x="395" y="140"/>
                  </a:cubicBezTo>
                  <a:cubicBezTo>
                    <a:pt x="352" y="44"/>
                    <a:pt x="235" y="1"/>
                    <a:pt x="139" y="48"/>
                  </a:cubicBezTo>
                  <a:cubicBezTo>
                    <a:pt x="40" y="92"/>
                    <a:pt x="1" y="209"/>
                    <a:pt x="44" y="304"/>
                  </a:cubicBezTo>
                  <a:close/>
                </a:path>
              </a:pathLst>
            </a:custGeom>
            <a:solidFill>
              <a:srgbClr val="28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1185250" y="3436556"/>
              <a:ext cx="961159" cy="602796"/>
            </a:xfrm>
            <a:custGeom>
              <a:avLst/>
              <a:gdLst/>
              <a:ahLst/>
              <a:cxnLst/>
              <a:rect l="l" t="t" r="r" b="b"/>
              <a:pathLst>
                <a:path w="5386" h="3378" extrusionOk="0">
                  <a:moveTo>
                    <a:pt x="5273" y="3174"/>
                  </a:moveTo>
                  <a:cubicBezTo>
                    <a:pt x="5156" y="3378"/>
                    <a:pt x="3907" y="2875"/>
                    <a:pt x="2485" y="2051"/>
                  </a:cubicBezTo>
                  <a:cubicBezTo>
                    <a:pt x="1058" y="1232"/>
                    <a:pt x="1" y="399"/>
                    <a:pt x="118" y="200"/>
                  </a:cubicBezTo>
                  <a:cubicBezTo>
                    <a:pt x="235" y="0"/>
                    <a:pt x="1483" y="503"/>
                    <a:pt x="2905" y="1323"/>
                  </a:cubicBezTo>
                  <a:cubicBezTo>
                    <a:pt x="4328" y="2147"/>
                    <a:pt x="5385" y="2975"/>
                    <a:pt x="5273" y="3174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1925631" y="2558420"/>
              <a:ext cx="1805429" cy="1001269"/>
            </a:xfrm>
            <a:custGeom>
              <a:avLst/>
              <a:gdLst/>
              <a:ahLst/>
              <a:cxnLst/>
              <a:rect l="l" t="t" r="r" b="b"/>
              <a:pathLst>
                <a:path w="10117" h="5611" extrusionOk="0">
                  <a:moveTo>
                    <a:pt x="1380" y="2094"/>
                  </a:moveTo>
                  <a:cubicBezTo>
                    <a:pt x="1380" y="2094"/>
                    <a:pt x="2099" y="3282"/>
                    <a:pt x="2693" y="3326"/>
                  </a:cubicBezTo>
                  <a:cubicBezTo>
                    <a:pt x="3287" y="3365"/>
                    <a:pt x="6400" y="2155"/>
                    <a:pt x="6400" y="2155"/>
                  </a:cubicBezTo>
                  <a:cubicBezTo>
                    <a:pt x="6400" y="2155"/>
                    <a:pt x="6947" y="243"/>
                    <a:pt x="7224" y="317"/>
                  </a:cubicBezTo>
                  <a:cubicBezTo>
                    <a:pt x="7502" y="386"/>
                    <a:pt x="7090" y="1448"/>
                    <a:pt x="7293" y="1527"/>
                  </a:cubicBezTo>
                  <a:cubicBezTo>
                    <a:pt x="7502" y="1605"/>
                    <a:pt x="9045" y="0"/>
                    <a:pt x="9232" y="130"/>
                  </a:cubicBezTo>
                  <a:cubicBezTo>
                    <a:pt x="9414" y="265"/>
                    <a:pt x="8429" y="1327"/>
                    <a:pt x="8429" y="1327"/>
                  </a:cubicBezTo>
                  <a:cubicBezTo>
                    <a:pt x="8429" y="1327"/>
                    <a:pt x="9813" y="347"/>
                    <a:pt x="9956" y="512"/>
                  </a:cubicBezTo>
                  <a:cubicBezTo>
                    <a:pt x="10099" y="672"/>
                    <a:pt x="8833" y="1605"/>
                    <a:pt x="8833" y="1605"/>
                  </a:cubicBezTo>
                  <a:cubicBezTo>
                    <a:pt x="8833" y="1605"/>
                    <a:pt x="9921" y="937"/>
                    <a:pt x="10016" y="1115"/>
                  </a:cubicBezTo>
                  <a:cubicBezTo>
                    <a:pt x="10116" y="1297"/>
                    <a:pt x="8954" y="2094"/>
                    <a:pt x="8954" y="2094"/>
                  </a:cubicBezTo>
                  <a:cubicBezTo>
                    <a:pt x="8954" y="2094"/>
                    <a:pt x="9834" y="1678"/>
                    <a:pt x="9947" y="1839"/>
                  </a:cubicBezTo>
                  <a:cubicBezTo>
                    <a:pt x="10060" y="2003"/>
                    <a:pt x="8880" y="2710"/>
                    <a:pt x="7111" y="3092"/>
                  </a:cubicBezTo>
                  <a:cubicBezTo>
                    <a:pt x="7111" y="3092"/>
                    <a:pt x="3188" y="5611"/>
                    <a:pt x="2082" y="5173"/>
                  </a:cubicBezTo>
                  <a:cubicBezTo>
                    <a:pt x="972" y="4731"/>
                    <a:pt x="1" y="3746"/>
                    <a:pt x="1" y="3746"/>
                  </a:cubicBezTo>
                  <a:close/>
                </a:path>
              </a:pathLst>
            </a:custGeom>
            <a:solidFill>
              <a:srgbClr val="E3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1572839" y="2527370"/>
              <a:ext cx="650112" cy="776960"/>
            </a:xfrm>
            <a:custGeom>
              <a:avLst/>
              <a:gdLst/>
              <a:ahLst/>
              <a:cxnLst/>
              <a:rect l="l" t="t" r="r" b="b"/>
              <a:pathLst>
                <a:path w="3643" h="4354" extrusionOk="0">
                  <a:moveTo>
                    <a:pt x="3643" y="2416"/>
                  </a:moveTo>
                  <a:lnTo>
                    <a:pt x="2195" y="4354"/>
                  </a:lnTo>
                  <a:cubicBezTo>
                    <a:pt x="2195" y="4354"/>
                    <a:pt x="391" y="2767"/>
                    <a:pt x="217" y="2203"/>
                  </a:cubicBezTo>
                  <a:cubicBezTo>
                    <a:pt x="48" y="1640"/>
                    <a:pt x="1" y="573"/>
                    <a:pt x="751" y="339"/>
                  </a:cubicBezTo>
                  <a:cubicBezTo>
                    <a:pt x="1839" y="1"/>
                    <a:pt x="3643" y="2416"/>
                    <a:pt x="3643" y="2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2827864" y="2176187"/>
              <a:ext cx="1265246" cy="1249668"/>
            </a:xfrm>
            <a:custGeom>
              <a:avLst/>
              <a:gdLst/>
              <a:ahLst/>
              <a:cxnLst/>
              <a:rect l="l" t="t" r="r" b="b"/>
              <a:pathLst>
                <a:path w="7090" h="7003" extrusionOk="0">
                  <a:moveTo>
                    <a:pt x="7089" y="5923"/>
                  </a:moveTo>
                  <a:lnTo>
                    <a:pt x="4336" y="6439"/>
                  </a:lnTo>
                  <a:lnTo>
                    <a:pt x="4336" y="6439"/>
                  </a:lnTo>
                  <a:lnTo>
                    <a:pt x="3508" y="6595"/>
                  </a:lnTo>
                  <a:lnTo>
                    <a:pt x="1331" y="7003"/>
                  </a:lnTo>
                  <a:lnTo>
                    <a:pt x="0" y="1457"/>
                  </a:lnTo>
                  <a:lnTo>
                    <a:pt x="2623" y="833"/>
                  </a:lnTo>
                  <a:lnTo>
                    <a:pt x="3447" y="638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3295934" y="2289857"/>
              <a:ext cx="307300" cy="1063369"/>
            </a:xfrm>
            <a:custGeom>
              <a:avLst/>
              <a:gdLst/>
              <a:ahLst/>
              <a:cxnLst/>
              <a:rect l="l" t="t" r="r" b="b"/>
              <a:pathLst>
                <a:path w="1722" h="5959" extrusionOk="0">
                  <a:moveTo>
                    <a:pt x="1722" y="5867"/>
                  </a:moveTo>
                  <a:lnTo>
                    <a:pt x="1713" y="5802"/>
                  </a:lnTo>
                  <a:lnTo>
                    <a:pt x="885" y="5958"/>
                  </a:lnTo>
                  <a:lnTo>
                    <a:pt x="876" y="5902"/>
                  </a:lnTo>
                  <a:lnTo>
                    <a:pt x="815" y="5494"/>
                  </a:lnTo>
                  <a:lnTo>
                    <a:pt x="742" y="5009"/>
                  </a:lnTo>
                  <a:lnTo>
                    <a:pt x="677" y="4605"/>
                  </a:lnTo>
                  <a:lnTo>
                    <a:pt x="603" y="4120"/>
                  </a:lnTo>
                  <a:lnTo>
                    <a:pt x="542" y="3717"/>
                  </a:lnTo>
                  <a:lnTo>
                    <a:pt x="469" y="3231"/>
                  </a:lnTo>
                  <a:lnTo>
                    <a:pt x="404" y="2828"/>
                  </a:lnTo>
                  <a:lnTo>
                    <a:pt x="330" y="2342"/>
                  </a:lnTo>
                  <a:lnTo>
                    <a:pt x="269" y="1939"/>
                  </a:lnTo>
                  <a:lnTo>
                    <a:pt x="195" y="1453"/>
                  </a:lnTo>
                  <a:lnTo>
                    <a:pt x="130" y="1050"/>
                  </a:lnTo>
                  <a:lnTo>
                    <a:pt x="57" y="564"/>
                  </a:lnTo>
                  <a:lnTo>
                    <a:pt x="0" y="196"/>
                  </a:lnTo>
                  <a:lnTo>
                    <a:pt x="824" y="1"/>
                  </a:lnTo>
                  <a:lnTo>
                    <a:pt x="828" y="44"/>
                  </a:lnTo>
                  <a:lnTo>
                    <a:pt x="902" y="530"/>
                  </a:lnTo>
                  <a:lnTo>
                    <a:pt x="967" y="937"/>
                  </a:lnTo>
                  <a:lnTo>
                    <a:pt x="1041" y="1419"/>
                  </a:lnTo>
                  <a:lnTo>
                    <a:pt x="1102" y="1826"/>
                  </a:lnTo>
                  <a:lnTo>
                    <a:pt x="1175" y="2307"/>
                  </a:lnTo>
                  <a:lnTo>
                    <a:pt x="1240" y="2715"/>
                  </a:lnTo>
                  <a:lnTo>
                    <a:pt x="1314" y="3201"/>
                  </a:lnTo>
                  <a:lnTo>
                    <a:pt x="1375" y="3604"/>
                  </a:lnTo>
                  <a:lnTo>
                    <a:pt x="1448" y="4089"/>
                  </a:lnTo>
                  <a:lnTo>
                    <a:pt x="1514" y="4493"/>
                  </a:lnTo>
                  <a:lnTo>
                    <a:pt x="1587" y="4978"/>
                  </a:lnTo>
                  <a:lnTo>
                    <a:pt x="1713" y="58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3305927" y="2298423"/>
              <a:ext cx="151151" cy="178983"/>
            </a:xfrm>
            <a:custGeom>
              <a:avLst/>
              <a:gdLst/>
              <a:ahLst/>
              <a:cxnLst/>
              <a:rect l="l" t="t" r="r" b="b"/>
              <a:pathLst>
                <a:path w="847" h="1003" extrusionOk="0">
                  <a:moveTo>
                    <a:pt x="74" y="1002"/>
                  </a:moveTo>
                  <a:lnTo>
                    <a:pt x="846" y="482"/>
                  </a:lnTo>
                  <a:lnTo>
                    <a:pt x="772" y="1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3330731" y="2457062"/>
              <a:ext cx="150973" cy="178804"/>
            </a:xfrm>
            <a:custGeom>
              <a:avLst/>
              <a:gdLst/>
              <a:ahLst/>
              <a:cxnLst/>
              <a:rect l="l" t="t" r="r" b="b"/>
              <a:pathLst>
                <a:path w="846" h="1002" extrusionOk="0">
                  <a:moveTo>
                    <a:pt x="74" y="1002"/>
                  </a:moveTo>
                  <a:lnTo>
                    <a:pt x="846" y="482"/>
                  </a:lnTo>
                  <a:lnTo>
                    <a:pt x="772" y="0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3354643" y="2615701"/>
              <a:ext cx="151151" cy="178804"/>
            </a:xfrm>
            <a:custGeom>
              <a:avLst/>
              <a:gdLst/>
              <a:ahLst/>
              <a:cxnLst/>
              <a:rect l="l" t="t" r="r" b="b"/>
              <a:pathLst>
                <a:path w="847" h="1002" extrusionOk="0">
                  <a:moveTo>
                    <a:pt x="75" y="1002"/>
                  </a:moveTo>
                  <a:lnTo>
                    <a:pt x="846" y="481"/>
                  </a:lnTo>
                  <a:lnTo>
                    <a:pt x="773" y="0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3379447" y="2774340"/>
              <a:ext cx="151151" cy="178804"/>
            </a:xfrm>
            <a:custGeom>
              <a:avLst/>
              <a:gdLst/>
              <a:ahLst/>
              <a:cxnLst/>
              <a:rect l="l" t="t" r="r" b="b"/>
              <a:pathLst>
                <a:path w="847" h="1002" extrusionOk="0">
                  <a:moveTo>
                    <a:pt x="74" y="1002"/>
                  </a:moveTo>
                  <a:lnTo>
                    <a:pt x="846" y="486"/>
                  </a:lnTo>
                  <a:lnTo>
                    <a:pt x="772" y="0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3403538" y="2932801"/>
              <a:ext cx="150973" cy="178983"/>
            </a:xfrm>
            <a:custGeom>
              <a:avLst/>
              <a:gdLst/>
              <a:ahLst/>
              <a:cxnLst/>
              <a:rect l="l" t="t" r="r" b="b"/>
              <a:pathLst>
                <a:path w="846" h="1003" extrusionOk="0">
                  <a:moveTo>
                    <a:pt x="74" y="1002"/>
                  </a:moveTo>
                  <a:lnTo>
                    <a:pt x="845" y="486"/>
                  </a:lnTo>
                  <a:lnTo>
                    <a:pt x="772" y="1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3428164" y="3091440"/>
              <a:ext cx="151151" cy="178983"/>
            </a:xfrm>
            <a:custGeom>
              <a:avLst/>
              <a:gdLst/>
              <a:ahLst/>
              <a:cxnLst/>
              <a:rect l="l" t="t" r="r" b="b"/>
              <a:pathLst>
                <a:path w="847" h="1003" extrusionOk="0">
                  <a:moveTo>
                    <a:pt x="74" y="1002"/>
                  </a:moveTo>
                  <a:lnTo>
                    <a:pt x="846" y="486"/>
                  </a:lnTo>
                  <a:lnTo>
                    <a:pt x="773" y="1"/>
                  </a:lnTo>
                  <a:lnTo>
                    <a:pt x="1" y="5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3452254" y="3250079"/>
              <a:ext cx="149367" cy="103143"/>
            </a:xfrm>
            <a:custGeom>
              <a:avLst/>
              <a:gdLst/>
              <a:ahLst/>
              <a:cxnLst/>
              <a:rect l="l" t="t" r="r" b="b"/>
              <a:pathLst>
                <a:path w="837" h="578" extrusionOk="0">
                  <a:moveTo>
                    <a:pt x="837" y="421"/>
                  </a:moveTo>
                  <a:lnTo>
                    <a:pt x="9" y="577"/>
                  </a:lnTo>
                  <a:lnTo>
                    <a:pt x="0" y="521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2898173" y="2469375"/>
              <a:ext cx="114747" cy="114028"/>
            </a:xfrm>
            <a:custGeom>
              <a:avLst/>
              <a:gdLst/>
              <a:ahLst/>
              <a:cxnLst/>
              <a:rect l="l" t="t" r="r" b="b"/>
              <a:pathLst>
                <a:path w="643" h="639" extrusionOk="0">
                  <a:moveTo>
                    <a:pt x="543" y="551"/>
                  </a:moveTo>
                  <a:lnTo>
                    <a:pt x="226" y="625"/>
                  </a:lnTo>
                  <a:cubicBezTo>
                    <a:pt x="166" y="638"/>
                    <a:pt x="105" y="603"/>
                    <a:pt x="88" y="538"/>
                  </a:cubicBezTo>
                  <a:lnTo>
                    <a:pt x="18" y="222"/>
                  </a:lnTo>
                  <a:cubicBezTo>
                    <a:pt x="1" y="161"/>
                    <a:pt x="40" y="100"/>
                    <a:pt x="101" y="87"/>
                  </a:cubicBezTo>
                  <a:lnTo>
                    <a:pt x="421" y="14"/>
                  </a:lnTo>
                  <a:cubicBezTo>
                    <a:pt x="482" y="1"/>
                    <a:pt x="543" y="35"/>
                    <a:pt x="556" y="100"/>
                  </a:cubicBezTo>
                  <a:lnTo>
                    <a:pt x="629" y="417"/>
                  </a:lnTo>
                  <a:cubicBezTo>
                    <a:pt x="642" y="478"/>
                    <a:pt x="603" y="538"/>
                    <a:pt x="543" y="551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2932256" y="2617129"/>
              <a:ext cx="114747" cy="114742"/>
            </a:xfrm>
            <a:custGeom>
              <a:avLst/>
              <a:gdLst/>
              <a:ahLst/>
              <a:cxnLst/>
              <a:rect l="l" t="t" r="r" b="b"/>
              <a:pathLst>
                <a:path w="643" h="643" extrusionOk="0">
                  <a:moveTo>
                    <a:pt x="543" y="556"/>
                  </a:moveTo>
                  <a:lnTo>
                    <a:pt x="226" y="625"/>
                  </a:lnTo>
                  <a:cubicBezTo>
                    <a:pt x="165" y="643"/>
                    <a:pt x="100" y="604"/>
                    <a:pt x="87" y="543"/>
                  </a:cubicBezTo>
                  <a:lnTo>
                    <a:pt x="14" y="222"/>
                  </a:lnTo>
                  <a:cubicBezTo>
                    <a:pt x="1" y="161"/>
                    <a:pt x="40" y="101"/>
                    <a:pt x="100" y="88"/>
                  </a:cubicBezTo>
                  <a:lnTo>
                    <a:pt x="417" y="14"/>
                  </a:lnTo>
                  <a:cubicBezTo>
                    <a:pt x="482" y="1"/>
                    <a:pt x="543" y="40"/>
                    <a:pt x="556" y="101"/>
                  </a:cubicBezTo>
                  <a:lnTo>
                    <a:pt x="629" y="417"/>
                  </a:lnTo>
                  <a:cubicBezTo>
                    <a:pt x="642" y="478"/>
                    <a:pt x="603" y="538"/>
                    <a:pt x="543" y="556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2966340" y="2764169"/>
              <a:ext cx="114747" cy="114742"/>
            </a:xfrm>
            <a:custGeom>
              <a:avLst/>
              <a:gdLst/>
              <a:ahLst/>
              <a:cxnLst/>
              <a:rect l="l" t="t" r="r" b="b"/>
              <a:pathLst>
                <a:path w="643" h="643" extrusionOk="0">
                  <a:moveTo>
                    <a:pt x="538" y="556"/>
                  </a:moveTo>
                  <a:lnTo>
                    <a:pt x="221" y="629"/>
                  </a:lnTo>
                  <a:cubicBezTo>
                    <a:pt x="161" y="642"/>
                    <a:pt x="100" y="603"/>
                    <a:pt x="87" y="543"/>
                  </a:cubicBezTo>
                  <a:lnTo>
                    <a:pt x="13" y="226"/>
                  </a:lnTo>
                  <a:cubicBezTo>
                    <a:pt x="0" y="161"/>
                    <a:pt x="39" y="100"/>
                    <a:pt x="100" y="87"/>
                  </a:cubicBezTo>
                  <a:lnTo>
                    <a:pt x="417" y="14"/>
                  </a:lnTo>
                  <a:cubicBezTo>
                    <a:pt x="477" y="1"/>
                    <a:pt x="538" y="40"/>
                    <a:pt x="555" y="100"/>
                  </a:cubicBezTo>
                  <a:lnTo>
                    <a:pt x="625" y="417"/>
                  </a:lnTo>
                  <a:cubicBezTo>
                    <a:pt x="642" y="482"/>
                    <a:pt x="603" y="543"/>
                    <a:pt x="538" y="556"/>
                  </a:cubicBezTo>
                  <a:close/>
                </a:path>
              </a:pathLst>
            </a:custGeom>
            <a:solidFill>
              <a:srgbClr val="FEB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1623161" y="1531637"/>
              <a:ext cx="841951" cy="1078001"/>
            </a:xfrm>
            <a:custGeom>
              <a:avLst/>
              <a:gdLst/>
              <a:ahLst/>
              <a:cxnLst/>
              <a:rect l="l" t="t" r="r" b="b"/>
              <a:pathLst>
                <a:path w="4718" h="6041" extrusionOk="0">
                  <a:moveTo>
                    <a:pt x="2892" y="1"/>
                  </a:moveTo>
                  <a:cubicBezTo>
                    <a:pt x="2892" y="1"/>
                    <a:pt x="3443" y="31"/>
                    <a:pt x="3721" y="868"/>
                  </a:cubicBezTo>
                  <a:cubicBezTo>
                    <a:pt x="3994" y="1705"/>
                    <a:pt x="3881" y="1800"/>
                    <a:pt x="4215" y="1969"/>
                  </a:cubicBezTo>
                  <a:cubicBezTo>
                    <a:pt x="4549" y="2143"/>
                    <a:pt x="4718" y="2429"/>
                    <a:pt x="4622" y="2845"/>
                  </a:cubicBezTo>
                  <a:cubicBezTo>
                    <a:pt x="4527" y="3261"/>
                    <a:pt x="4280" y="4679"/>
                    <a:pt x="2684" y="4735"/>
                  </a:cubicBezTo>
                  <a:lnTo>
                    <a:pt x="2407" y="6040"/>
                  </a:lnTo>
                  <a:lnTo>
                    <a:pt x="764" y="5546"/>
                  </a:lnTo>
                  <a:lnTo>
                    <a:pt x="1050" y="3864"/>
                  </a:lnTo>
                  <a:lnTo>
                    <a:pt x="1" y="3309"/>
                  </a:lnTo>
                  <a:lnTo>
                    <a:pt x="1" y="2273"/>
                  </a:lnTo>
                  <a:lnTo>
                    <a:pt x="668" y="1631"/>
                  </a:lnTo>
                  <a:lnTo>
                    <a:pt x="2086" y="127"/>
                  </a:lnTo>
                  <a:close/>
                </a:path>
              </a:pathLst>
            </a:custGeom>
            <a:solidFill>
              <a:srgbClr val="F79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1760923" y="1941708"/>
              <a:ext cx="103861" cy="98503"/>
            </a:xfrm>
            <a:custGeom>
              <a:avLst/>
              <a:gdLst/>
              <a:ahLst/>
              <a:cxnLst/>
              <a:rect l="l" t="t" r="r" b="b"/>
              <a:pathLst>
                <a:path w="582" h="552" extrusionOk="0">
                  <a:moveTo>
                    <a:pt x="581" y="486"/>
                  </a:moveTo>
                  <a:cubicBezTo>
                    <a:pt x="581" y="499"/>
                    <a:pt x="581" y="508"/>
                    <a:pt x="581" y="517"/>
                  </a:cubicBezTo>
                  <a:cubicBezTo>
                    <a:pt x="581" y="525"/>
                    <a:pt x="577" y="534"/>
                    <a:pt x="577" y="543"/>
                  </a:cubicBezTo>
                  <a:cubicBezTo>
                    <a:pt x="573" y="547"/>
                    <a:pt x="568" y="551"/>
                    <a:pt x="564" y="551"/>
                  </a:cubicBezTo>
                  <a:cubicBezTo>
                    <a:pt x="560" y="551"/>
                    <a:pt x="555" y="551"/>
                    <a:pt x="551" y="551"/>
                  </a:cubicBezTo>
                  <a:cubicBezTo>
                    <a:pt x="547" y="551"/>
                    <a:pt x="547" y="547"/>
                    <a:pt x="542" y="543"/>
                  </a:cubicBezTo>
                  <a:cubicBezTo>
                    <a:pt x="542" y="543"/>
                    <a:pt x="538" y="538"/>
                    <a:pt x="538" y="534"/>
                  </a:cubicBezTo>
                  <a:cubicBezTo>
                    <a:pt x="538" y="530"/>
                    <a:pt x="534" y="521"/>
                    <a:pt x="534" y="517"/>
                  </a:cubicBezTo>
                  <a:cubicBezTo>
                    <a:pt x="534" y="508"/>
                    <a:pt x="529" y="495"/>
                    <a:pt x="521" y="469"/>
                  </a:cubicBezTo>
                  <a:cubicBezTo>
                    <a:pt x="512" y="447"/>
                    <a:pt x="499" y="417"/>
                    <a:pt x="482" y="382"/>
                  </a:cubicBezTo>
                  <a:cubicBezTo>
                    <a:pt x="469" y="352"/>
                    <a:pt x="447" y="317"/>
                    <a:pt x="417" y="278"/>
                  </a:cubicBezTo>
                  <a:cubicBezTo>
                    <a:pt x="391" y="244"/>
                    <a:pt x="360" y="209"/>
                    <a:pt x="325" y="179"/>
                  </a:cubicBezTo>
                  <a:cubicBezTo>
                    <a:pt x="291" y="148"/>
                    <a:pt x="252" y="122"/>
                    <a:pt x="213" y="101"/>
                  </a:cubicBezTo>
                  <a:cubicBezTo>
                    <a:pt x="178" y="79"/>
                    <a:pt x="139" y="61"/>
                    <a:pt x="109" y="48"/>
                  </a:cubicBezTo>
                  <a:cubicBezTo>
                    <a:pt x="78" y="40"/>
                    <a:pt x="52" y="27"/>
                    <a:pt x="31" y="22"/>
                  </a:cubicBezTo>
                  <a:cubicBezTo>
                    <a:pt x="9" y="14"/>
                    <a:pt x="0" y="9"/>
                    <a:pt x="0" y="5"/>
                  </a:cubicBezTo>
                  <a:cubicBezTo>
                    <a:pt x="0" y="1"/>
                    <a:pt x="13" y="1"/>
                    <a:pt x="35" y="1"/>
                  </a:cubicBezTo>
                  <a:cubicBezTo>
                    <a:pt x="57" y="5"/>
                    <a:pt x="83" y="9"/>
                    <a:pt x="117" y="18"/>
                  </a:cubicBezTo>
                  <a:cubicBezTo>
                    <a:pt x="152" y="27"/>
                    <a:pt x="191" y="40"/>
                    <a:pt x="230" y="61"/>
                  </a:cubicBezTo>
                  <a:cubicBezTo>
                    <a:pt x="269" y="79"/>
                    <a:pt x="312" y="105"/>
                    <a:pt x="347" y="135"/>
                  </a:cubicBezTo>
                  <a:cubicBezTo>
                    <a:pt x="386" y="166"/>
                    <a:pt x="421" y="196"/>
                    <a:pt x="451" y="235"/>
                  </a:cubicBezTo>
                  <a:cubicBezTo>
                    <a:pt x="482" y="270"/>
                    <a:pt x="503" y="304"/>
                    <a:pt x="521" y="339"/>
                  </a:cubicBezTo>
                  <a:cubicBezTo>
                    <a:pt x="538" y="369"/>
                    <a:pt x="551" y="400"/>
                    <a:pt x="560" y="421"/>
                  </a:cubicBezTo>
                  <a:cubicBezTo>
                    <a:pt x="568" y="443"/>
                    <a:pt x="573" y="456"/>
                    <a:pt x="573" y="460"/>
                  </a:cubicBezTo>
                  <a:cubicBezTo>
                    <a:pt x="577" y="469"/>
                    <a:pt x="577" y="478"/>
                    <a:pt x="581" y="486"/>
                  </a:cubicBezTo>
                  <a:close/>
                </a:path>
              </a:pathLst>
            </a:custGeom>
            <a:solidFill>
              <a:srgbClr val="A35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2160112" y="1833391"/>
              <a:ext cx="86015" cy="127055"/>
            </a:xfrm>
            <a:custGeom>
              <a:avLst/>
              <a:gdLst/>
              <a:ahLst/>
              <a:cxnLst/>
              <a:rect l="l" t="t" r="r" b="b"/>
              <a:pathLst>
                <a:path w="482" h="712" extrusionOk="0">
                  <a:moveTo>
                    <a:pt x="434" y="304"/>
                  </a:moveTo>
                  <a:cubicBezTo>
                    <a:pt x="482" y="486"/>
                    <a:pt x="438" y="655"/>
                    <a:pt x="330" y="686"/>
                  </a:cubicBezTo>
                  <a:cubicBezTo>
                    <a:pt x="226" y="712"/>
                    <a:pt x="100" y="590"/>
                    <a:pt x="48" y="408"/>
                  </a:cubicBezTo>
                  <a:cubicBezTo>
                    <a:pt x="1" y="231"/>
                    <a:pt x="44" y="61"/>
                    <a:pt x="152" y="31"/>
                  </a:cubicBezTo>
                  <a:cubicBezTo>
                    <a:pt x="256" y="1"/>
                    <a:pt x="382" y="122"/>
                    <a:pt x="434" y="304"/>
                  </a:cubicBezTo>
                  <a:close/>
                </a:path>
              </a:pathLst>
            </a:custGeom>
            <a:solidFill>
              <a:srgbClr val="442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1980593" y="1916190"/>
              <a:ext cx="216823" cy="216100"/>
            </a:xfrm>
            <a:custGeom>
              <a:avLst/>
              <a:gdLst/>
              <a:ahLst/>
              <a:cxnLst/>
              <a:rect l="l" t="t" r="r" b="b"/>
              <a:pathLst>
                <a:path w="1215" h="1211" extrusionOk="0">
                  <a:moveTo>
                    <a:pt x="1215" y="603"/>
                  </a:moveTo>
                  <a:cubicBezTo>
                    <a:pt x="1215" y="942"/>
                    <a:pt x="941" y="1210"/>
                    <a:pt x="608" y="1210"/>
                  </a:cubicBezTo>
                  <a:cubicBezTo>
                    <a:pt x="274" y="1210"/>
                    <a:pt x="1" y="942"/>
                    <a:pt x="1" y="603"/>
                  </a:cubicBezTo>
                  <a:cubicBezTo>
                    <a:pt x="1" y="270"/>
                    <a:pt x="274" y="1"/>
                    <a:pt x="608" y="1"/>
                  </a:cubicBezTo>
                  <a:cubicBezTo>
                    <a:pt x="941" y="1"/>
                    <a:pt x="1215" y="270"/>
                    <a:pt x="1215" y="603"/>
                  </a:cubicBezTo>
                  <a:close/>
                </a:path>
              </a:pathLst>
            </a:custGeom>
            <a:solidFill>
              <a:srgbClr val="F78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2182596" y="2129791"/>
              <a:ext cx="130808" cy="53534"/>
            </a:xfrm>
            <a:custGeom>
              <a:avLst/>
              <a:gdLst/>
              <a:ahLst/>
              <a:cxnLst/>
              <a:rect l="l" t="t" r="r" b="b"/>
              <a:pathLst>
                <a:path w="733" h="300" extrusionOk="0">
                  <a:moveTo>
                    <a:pt x="685" y="243"/>
                  </a:moveTo>
                  <a:cubicBezTo>
                    <a:pt x="694" y="243"/>
                    <a:pt x="698" y="247"/>
                    <a:pt x="707" y="252"/>
                  </a:cubicBezTo>
                  <a:cubicBezTo>
                    <a:pt x="716" y="256"/>
                    <a:pt x="720" y="261"/>
                    <a:pt x="724" y="265"/>
                  </a:cubicBezTo>
                  <a:cubicBezTo>
                    <a:pt x="729" y="269"/>
                    <a:pt x="733" y="274"/>
                    <a:pt x="733" y="282"/>
                  </a:cubicBezTo>
                  <a:cubicBezTo>
                    <a:pt x="733" y="287"/>
                    <a:pt x="729" y="291"/>
                    <a:pt x="729" y="291"/>
                  </a:cubicBezTo>
                  <a:cubicBezTo>
                    <a:pt x="724" y="295"/>
                    <a:pt x="724" y="295"/>
                    <a:pt x="720" y="295"/>
                  </a:cubicBezTo>
                  <a:cubicBezTo>
                    <a:pt x="716" y="300"/>
                    <a:pt x="711" y="300"/>
                    <a:pt x="707" y="295"/>
                  </a:cubicBezTo>
                  <a:cubicBezTo>
                    <a:pt x="703" y="295"/>
                    <a:pt x="698" y="295"/>
                    <a:pt x="690" y="295"/>
                  </a:cubicBezTo>
                  <a:cubicBezTo>
                    <a:pt x="685" y="295"/>
                    <a:pt x="668" y="291"/>
                    <a:pt x="642" y="287"/>
                  </a:cubicBezTo>
                  <a:cubicBezTo>
                    <a:pt x="620" y="282"/>
                    <a:pt x="590" y="278"/>
                    <a:pt x="551" y="269"/>
                  </a:cubicBezTo>
                  <a:cubicBezTo>
                    <a:pt x="516" y="261"/>
                    <a:pt x="477" y="252"/>
                    <a:pt x="434" y="239"/>
                  </a:cubicBezTo>
                  <a:cubicBezTo>
                    <a:pt x="395" y="221"/>
                    <a:pt x="351" y="208"/>
                    <a:pt x="308" y="191"/>
                  </a:cubicBezTo>
                  <a:cubicBezTo>
                    <a:pt x="265" y="174"/>
                    <a:pt x="226" y="156"/>
                    <a:pt x="187" y="135"/>
                  </a:cubicBezTo>
                  <a:cubicBezTo>
                    <a:pt x="148" y="117"/>
                    <a:pt x="117" y="96"/>
                    <a:pt x="87" y="78"/>
                  </a:cubicBezTo>
                  <a:cubicBezTo>
                    <a:pt x="61" y="61"/>
                    <a:pt x="39" y="44"/>
                    <a:pt x="22" y="31"/>
                  </a:cubicBezTo>
                  <a:cubicBezTo>
                    <a:pt x="9" y="18"/>
                    <a:pt x="0" y="9"/>
                    <a:pt x="5" y="5"/>
                  </a:cubicBezTo>
                  <a:cubicBezTo>
                    <a:pt x="5" y="0"/>
                    <a:pt x="18" y="5"/>
                    <a:pt x="35" y="13"/>
                  </a:cubicBezTo>
                  <a:cubicBezTo>
                    <a:pt x="52" y="22"/>
                    <a:pt x="74" y="35"/>
                    <a:pt x="104" y="48"/>
                  </a:cubicBezTo>
                  <a:cubicBezTo>
                    <a:pt x="130" y="61"/>
                    <a:pt x="165" y="78"/>
                    <a:pt x="200" y="91"/>
                  </a:cubicBezTo>
                  <a:cubicBezTo>
                    <a:pt x="239" y="109"/>
                    <a:pt x="278" y="126"/>
                    <a:pt x="317" y="139"/>
                  </a:cubicBezTo>
                  <a:cubicBezTo>
                    <a:pt x="356" y="156"/>
                    <a:pt x="399" y="169"/>
                    <a:pt x="438" y="182"/>
                  </a:cubicBezTo>
                  <a:cubicBezTo>
                    <a:pt x="477" y="191"/>
                    <a:pt x="512" y="204"/>
                    <a:pt x="542" y="208"/>
                  </a:cubicBezTo>
                  <a:cubicBezTo>
                    <a:pt x="577" y="217"/>
                    <a:pt x="603" y="221"/>
                    <a:pt x="625" y="226"/>
                  </a:cubicBezTo>
                  <a:cubicBezTo>
                    <a:pt x="646" y="230"/>
                    <a:pt x="655" y="234"/>
                    <a:pt x="659" y="234"/>
                  </a:cubicBezTo>
                  <a:cubicBezTo>
                    <a:pt x="668" y="234"/>
                    <a:pt x="672" y="239"/>
                    <a:pt x="685" y="243"/>
                  </a:cubicBezTo>
                  <a:close/>
                </a:path>
              </a:pathLst>
            </a:custGeom>
            <a:solidFill>
              <a:srgbClr val="A35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1950435" y="2351065"/>
              <a:ext cx="151865" cy="106890"/>
            </a:xfrm>
            <a:custGeom>
              <a:avLst/>
              <a:gdLst/>
              <a:ahLst/>
              <a:cxnLst/>
              <a:rect l="l" t="t" r="r" b="b"/>
              <a:pathLst>
                <a:path w="851" h="599" extrusionOk="0">
                  <a:moveTo>
                    <a:pt x="850" y="143"/>
                  </a:moveTo>
                  <a:cubicBezTo>
                    <a:pt x="850" y="143"/>
                    <a:pt x="352" y="96"/>
                    <a:pt x="1" y="0"/>
                  </a:cubicBezTo>
                  <a:lnTo>
                    <a:pt x="755" y="599"/>
                  </a:lnTo>
                  <a:close/>
                </a:path>
              </a:pathLst>
            </a:custGeom>
            <a:solidFill>
              <a:srgbClr val="E3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2072672" y="1685637"/>
              <a:ext cx="154185" cy="82264"/>
            </a:xfrm>
            <a:custGeom>
              <a:avLst/>
              <a:gdLst/>
              <a:ahLst/>
              <a:cxnLst/>
              <a:rect l="l" t="t" r="r" b="b"/>
              <a:pathLst>
                <a:path w="864" h="461" extrusionOk="0">
                  <a:moveTo>
                    <a:pt x="746" y="1"/>
                  </a:moveTo>
                  <a:cubicBezTo>
                    <a:pt x="759" y="5"/>
                    <a:pt x="772" y="9"/>
                    <a:pt x="785" y="18"/>
                  </a:cubicBezTo>
                  <a:cubicBezTo>
                    <a:pt x="798" y="27"/>
                    <a:pt x="811" y="35"/>
                    <a:pt x="820" y="48"/>
                  </a:cubicBezTo>
                  <a:cubicBezTo>
                    <a:pt x="833" y="61"/>
                    <a:pt x="842" y="79"/>
                    <a:pt x="850" y="100"/>
                  </a:cubicBezTo>
                  <a:cubicBezTo>
                    <a:pt x="855" y="118"/>
                    <a:pt x="859" y="135"/>
                    <a:pt x="859" y="144"/>
                  </a:cubicBezTo>
                  <a:cubicBezTo>
                    <a:pt x="863" y="157"/>
                    <a:pt x="863" y="165"/>
                    <a:pt x="863" y="174"/>
                  </a:cubicBezTo>
                  <a:cubicBezTo>
                    <a:pt x="859" y="178"/>
                    <a:pt x="855" y="183"/>
                    <a:pt x="850" y="187"/>
                  </a:cubicBezTo>
                  <a:cubicBezTo>
                    <a:pt x="846" y="187"/>
                    <a:pt x="842" y="191"/>
                    <a:pt x="833" y="191"/>
                  </a:cubicBezTo>
                  <a:cubicBezTo>
                    <a:pt x="829" y="196"/>
                    <a:pt x="811" y="204"/>
                    <a:pt x="785" y="213"/>
                  </a:cubicBezTo>
                  <a:cubicBezTo>
                    <a:pt x="759" y="222"/>
                    <a:pt x="725" y="235"/>
                    <a:pt x="690" y="252"/>
                  </a:cubicBezTo>
                  <a:cubicBezTo>
                    <a:pt x="651" y="265"/>
                    <a:pt x="608" y="282"/>
                    <a:pt x="560" y="300"/>
                  </a:cubicBezTo>
                  <a:cubicBezTo>
                    <a:pt x="517" y="322"/>
                    <a:pt x="469" y="339"/>
                    <a:pt x="421" y="356"/>
                  </a:cubicBezTo>
                  <a:cubicBezTo>
                    <a:pt x="373" y="378"/>
                    <a:pt x="326" y="395"/>
                    <a:pt x="278" y="408"/>
                  </a:cubicBezTo>
                  <a:cubicBezTo>
                    <a:pt x="235" y="426"/>
                    <a:pt x="191" y="439"/>
                    <a:pt x="157" y="447"/>
                  </a:cubicBezTo>
                  <a:cubicBezTo>
                    <a:pt x="118" y="456"/>
                    <a:pt x="83" y="460"/>
                    <a:pt x="57" y="456"/>
                  </a:cubicBezTo>
                  <a:cubicBezTo>
                    <a:pt x="31" y="456"/>
                    <a:pt x="14" y="447"/>
                    <a:pt x="5" y="430"/>
                  </a:cubicBezTo>
                  <a:cubicBezTo>
                    <a:pt x="1" y="417"/>
                    <a:pt x="5" y="404"/>
                    <a:pt x="22" y="387"/>
                  </a:cubicBezTo>
                  <a:cubicBezTo>
                    <a:pt x="40" y="369"/>
                    <a:pt x="61" y="348"/>
                    <a:pt x="92" y="322"/>
                  </a:cubicBezTo>
                  <a:cubicBezTo>
                    <a:pt x="122" y="300"/>
                    <a:pt x="161" y="274"/>
                    <a:pt x="200" y="252"/>
                  </a:cubicBezTo>
                  <a:cubicBezTo>
                    <a:pt x="243" y="226"/>
                    <a:pt x="287" y="200"/>
                    <a:pt x="330" y="178"/>
                  </a:cubicBezTo>
                  <a:cubicBezTo>
                    <a:pt x="373" y="152"/>
                    <a:pt x="421" y="131"/>
                    <a:pt x="465" y="109"/>
                  </a:cubicBezTo>
                  <a:cubicBezTo>
                    <a:pt x="508" y="87"/>
                    <a:pt x="547" y="70"/>
                    <a:pt x="586" y="57"/>
                  </a:cubicBezTo>
                  <a:cubicBezTo>
                    <a:pt x="621" y="40"/>
                    <a:pt x="651" y="27"/>
                    <a:pt x="677" y="18"/>
                  </a:cubicBezTo>
                  <a:cubicBezTo>
                    <a:pt x="699" y="9"/>
                    <a:pt x="712" y="5"/>
                    <a:pt x="716" y="5"/>
                  </a:cubicBezTo>
                  <a:cubicBezTo>
                    <a:pt x="725" y="1"/>
                    <a:pt x="733" y="1"/>
                    <a:pt x="746" y="1"/>
                  </a:cubicBezTo>
                  <a:close/>
                </a:path>
              </a:pathLst>
            </a:custGeom>
            <a:solidFill>
              <a:srgbClr val="A95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1478440" y="1468289"/>
              <a:ext cx="995957" cy="1014474"/>
            </a:xfrm>
            <a:custGeom>
              <a:avLst/>
              <a:gdLst/>
              <a:ahLst/>
              <a:cxnLst/>
              <a:rect l="l" t="t" r="r" b="b"/>
              <a:pathLst>
                <a:path w="5581" h="5685" extrusionOk="0">
                  <a:moveTo>
                    <a:pt x="2407" y="2823"/>
                  </a:moveTo>
                  <a:cubicBezTo>
                    <a:pt x="2407" y="2823"/>
                    <a:pt x="3101" y="2255"/>
                    <a:pt x="2897" y="1136"/>
                  </a:cubicBezTo>
                  <a:cubicBezTo>
                    <a:pt x="2897" y="1136"/>
                    <a:pt x="3673" y="1787"/>
                    <a:pt x="4016" y="1557"/>
                  </a:cubicBezTo>
                  <a:cubicBezTo>
                    <a:pt x="4354" y="1327"/>
                    <a:pt x="3716" y="789"/>
                    <a:pt x="3716" y="789"/>
                  </a:cubicBezTo>
                  <a:cubicBezTo>
                    <a:pt x="3716" y="789"/>
                    <a:pt x="5082" y="1180"/>
                    <a:pt x="5334" y="920"/>
                  </a:cubicBezTo>
                  <a:cubicBezTo>
                    <a:pt x="5581" y="659"/>
                    <a:pt x="5173" y="0"/>
                    <a:pt x="3868" y="130"/>
                  </a:cubicBezTo>
                  <a:cubicBezTo>
                    <a:pt x="2567" y="260"/>
                    <a:pt x="512" y="1470"/>
                    <a:pt x="512" y="1470"/>
                  </a:cubicBezTo>
                  <a:lnTo>
                    <a:pt x="1" y="2910"/>
                  </a:lnTo>
                  <a:cubicBezTo>
                    <a:pt x="1" y="2910"/>
                    <a:pt x="291" y="3681"/>
                    <a:pt x="859" y="4323"/>
                  </a:cubicBezTo>
                  <a:cubicBezTo>
                    <a:pt x="1427" y="4960"/>
                    <a:pt x="1583" y="5381"/>
                    <a:pt x="1609" y="5684"/>
                  </a:cubicBezTo>
                  <a:cubicBezTo>
                    <a:pt x="1609" y="5684"/>
                    <a:pt x="2117" y="4414"/>
                    <a:pt x="2169" y="3994"/>
                  </a:cubicBezTo>
                  <a:cubicBezTo>
                    <a:pt x="2169" y="3994"/>
                    <a:pt x="1193" y="3907"/>
                    <a:pt x="1089" y="3183"/>
                  </a:cubicBezTo>
                  <a:cubicBezTo>
                    <a:pt x="985" y="2463"/>
                    <a:pt x="1900" y="1579"/>
                    <a:pt x="2407" y="2823"/>
                  </a:cubicBezTo>
                  <a:close/>
                </a:path>
              </a:pathLst>
            </a:custGeom>
            <a:solidFill>
              <a:srgbClr val="8B3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1374048" y="1257900"/>
              <a:ext cx="1231875" cy="729672"/>
            </a:xfrm>
            <a:custGeom>
              <a:avLst/>
              <a:gdLst/>
              <a:ahLst/>
              <a:cxnLst/>
              <a:rect l="l" t="t" r="r" b="b"/>
              <a:pathLst>
                <a:path w="6903" h="4089" extrusionOk="0">
                  <a:moveTo>
                    <a:pt x="6903" y="108"/>
                  </a:moveTo>
                  <a:lnTo>
                    <a:pt x="5026" y="1309"/>
                  </a:lnTo>
                  <a:lnTo>
                    <a:pt x="586" y="4089"/>
                  </a:lnTo>
                  <a:cubicBezTo>
                    <a:pt x="586" y="4089"/>
                    <a:pt x="0" y="3187"/>
                    <a:pt x="65" y="2480"/>
                  </a:cubicBezTo>
                  <a:cubicBezTo>
                    <a:pt x="130" y="1769"/>
                    <a:pt x="1397" y="464"/>
                    <a:pt x="2563" y="351"/>
                  </a:cubicBezTo>
                  <a:cubicBezTo>
                    <a:pt x="2970" y="312"/>
                    <a:pt x="3339" y="382"/>
                    <a:pt x="3642" y="490"/>
                  </a:cubicBezTo>
                  <a:cubicBezTo>
                    <a:pt x="3777" y="538"/>
                    <a:pt x="3898" y="594"/>
                    <a:pt x="4007" y="650"/>
                  </a:cubicBezTo>
                  <a:cubicBezTo>
                    <a:pt x="4362" y="832"/>
                    <a:pt x="4570" y="1028"/>
                    <a:pt x="4570" y="1028"/>
                  </a:cubicBezTo>
                  <a:cubicBezTo>
                    <a:pt x="6482" y="0"/>
                    <a:pt x="6903" y="108"/>
                    <a:pt x="6903" y="1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1890120" y="1345161"/>
              <a:ext cx="198977" cy="131873"/>
            </a:xfrm>
            <a:custGeom>
              <a:avLst/>
              <a:gdLst/>
              <a:ahLst/>
              <a:cxnLst/>
              <a:rect l="l" t="t" r="r" b="b"/>
              <a:pathLst>
                <a:path w="1115" h="739" extrusionOk="0">
                  <a:moveTo>
                    <a:pt x="1115" y="161"/>
                  </a:moveTo>
                  <a:lnTo>
                    <a:pt x="191" y="738"/>
                  </a:lnTo>
                  <a:lnTo>
                    <a:pt x="0" y="469"/>
                  </a:lnTo>
                  <a:lnTo>
                    <a:pt x="750" y="1"/>
                  </a:lnTo>
                  <a:cubicBezTo>
                    <a:pt x="885" y="49"/>
                    <a:pt x="1006" y="105"/>
                    <a:pt x="1115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1502531" y="1363005"/>
              <a:ext cx="96009" cy="68345"/>
            </a:xfrm>
            <a:custGeom>
              <a:avLst/>
              <a:gdLst/>
              <a:ahLst/>
              <a:cxnLst/>
              <a:rect l="l" t="t" r="r" b="b"/>
              <a:pathLst>
                <a:path w="538" h="383" extrusionOk="0">
                  <a:moveTo>
                    <a:pt x="503" y="61"/>
                  </a:moveTo>
                  <a:cubicBezTo>
                    <a:pt x="538" y="122"/>
                    <a:pt x="460" y="230"/>
                    <a:pt x="330" y="300"/>
                  </a:cubicBezTo>
                  <a:cubicBezTo>
                    <a:pt x="200" y="374"/>
                    <a:pt x="70" y="382"/>
                    <a:pt x="35" y="326"/>
                  </a:cubicBezTo>
                  <a:cubicBezTo>
                    <a:pt x="0" y="265"/>
                    <a:pt x="78" y="157"/>
                    <a:pt x="208" y="83"/>
                  </a:cubicBezTo>
                  <a:cubicBezTo>
                    <a:pt x="334" y="9"/>
                    <a:pt x="468" y="1"/>
                    <a:pt x="503" y="61"/>
                  </a:cubicBezTo>
                  <a:close/>
                </a:path>
              </a:pathLst>
            </a:custGeom>
            <a:solidFill>
              <a:srgbClr val="D44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1403492" y="2521303"/>
              <a:ext cx="873716" cy="1390463"/>
            </a:xfrm>
            <a:custGeom>
              <a:avLst/>
              <a:gdLst/>
              <a:ahLst/>
              <a:cxnLst/>
              <a:rect l="l" t="t" r="r" b="b"/>
              <a:pathLst>
                <a:path w="4896" h="7792" extrusionOk="0">
                  <a:moveTo>
                    <a:pt x="1995" y="0"/>
                  </a:moveTo>
                  <a:cubicBezTo>
                    <a:pt x="1995" y="0"/>
                    <a:pt x="672" y="481"/>
                    <a:pt x="421" y="1331"/>
                  </a:cubicBezTo>
                  <a:cubicBezTo>
                    <a:pt x="169" y="2185"/>
                    <a:pt x="230" y="3282"/>
                    <a:pt x="191" y="4249"/>
                  </a:cubicBezTo>
                  <a:cubicBezTo>
                    <a:pt x="148" y="5220"/>
                    <a:pt x="0" y="5918"/>
                    <a:pt x="0" y="5918"/>
                  </a:cubicBezTo>
                  <a:lnTo>
                    <a:pt x="3066" y="7791"/>
                  </a:lnTo>
                  <a:cubicBezTo>
                    <a:pt x="3066" y="7791"/>
                    <a:pt x="4895" y="3209"/>
                    <a:pt x="3638" y="4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1593004" y="2544501"/>
              <a:ext cx="259295" cy="175771"/>
            </a:xfrm>
            <a:custGeom>
              <a:avLst/>
              <a:gdLst/>
              <a:ahLst/>
              <a:cxnLst/>
              <a:rect l="l" t="t" r="r" b="b"/>
              <a:pathLst>
                <a:path w="1453" h="985" extrusionOk="0">
                  <a:moveTo>
                    <a:pt x="1327" y="39"/>
                  </a:moveTo>
                  <a:cubicBezTo>
                    <a:pt x="1349" y="31"/>
                    <a:pt x="1366" y="22"/>
                    <a:pt x="1384" y="13"/>
                  </a:cubicBezTo>
                  <a:cubicBezTo>
                    <a:pt x="1401" y="9"/>
                    <a:pt x="1414" y="5"/>
                    <a:pt x="1427" y="0"/>
                  </a:cubicBezTo>
                  <a:cubicBezTo>
                    <a:pt x="1440" y="0"/>
                    <a:pt x="1444" y="0"/>
                    <a:pt x="1449" y="5"/>
                  </a:cubicBezTo>
                  <a:cubicBezTo>
                    <a:pt x="1453" y="9"/>
                    <a:pt x="1453" y="13"/>
                    <a:pt x="1449" y="18"/>
                  </a:cubicBezTo>
                  <a:cubicBezTo>
                    <a:pt x="1449" y="22"/>
                    <a:pt x="1444" y="26"/>
                    <a:pt x="1436" y="35"/>
                  </a:cubicBezTo>
                  <a:cubicBezTo>
                    <a:pt x="1431" y="39"/>
                    <a:pt x="1423" y="44"/>
                    <a:pt x="1414" y="48"/>
                  </a:cubicBezTo>
                  <a:cubicBezTo>
                    <a:pt x="1405" y="52"/>
                    <a:pt x="1397" y="61"/>
                    <a:pt x="1384" y="65"/>
                  </a:cubicBezTo>
                  <a:cubicBezTo>
                    <a:pt x="1371" y="74"/>
                    <a:pt x="1340" y="91"/>
                    <a:pt x="1297" y="122"/>
                  </a:cubicBezTo>
                  <a:cubicBezTo>
                    <a:pt x="1249" y="148"/>
                    <a:pt x="1188" y="182"/>
                    <a:pt x="1123" y="226"/>
                  </a:cubicBezTo>
                  <a:cubicBezTo>
                    <a:pt x="1054" y="269"/>
                    <a:pt x="980" y="317"/>
                    <a:pt x="898" y="369"/>
                  </a:cubicBezTo>
                  <a:cubicBezTo>
                    <a:pt x="816" y="421"/>
                    <a:pt x="733" y="477"/>
                    <a:pt x="651" y="534"/>
                  </a:cubicBezTo>
                  <a:cubicBezTo>
                    <a:pt x="568" y="590"/>
                    <a:pt x="486" y="646"/>
                    <a:pt x="412" y="698"/>
                  </a:cubicBezTo>
                  <a:cubicBezTo>
                    <a:pt x="334" y="755"/>
                    <a:pt x="265" y="802"/>
                    <a:pt x="204" y="846"/>
                  </a:cubicBezTo>
                  <a:cubicBezTo>
                    <a:pt x="148" y="889"/>
                    <a:pt x="100" y="924"/>
                    <a:pt x="61" y="950"/>
                  </a:cubicBezTo>
                  <a:cubicBezTo>
                    <a:pt x="22" y="971"/>
                    <a:pt x="5" y="985"/>
                    <a:pt x="0" y="980"/>
                  </a:cubicBezTo>
                  <a:cubicBezTo>
                    <a:pt x="0" y="980"/>
                    <a:pt x="13" y="963"/>
                    <a:pt x="48" y="932"/>
                  </a:cubicBezTo>
                  <a:cubicBezTo>
                    <a:pt x="78" y="906"/>
                    <a:pt x="126" y="867"/>
                    <a:pt x="178" y="824"/>
                  </a:cubicBezTo>
                  <a:cubicBezTo>
                    <a:pt x="235" y="776"/>
                    <a:pt x="300" y="729"/>
                    <a:pt x="373" y="672"/>
                  </a:cubicBezTo>
                  <a:cubicBezTo>
                    <a:pt x="447" y="616"/>
                    <a:pt x="525" y="560"/>
                    <a:pt x="603" y="503"/>
                  </a:cubicBezTo>
                  <a:cubicBezTo>
                    <a:pt x="681" y="447"/>
                    <a:pt x="759" y="395"/>
                    <a:pt x="837" y="343"/>
                  </a:cubicBezTo>
                  <a:cubicBezTo>
                    <a:pt x="915" y="291"/>
                    <a:pt x="985" y="247"/>
                    <a:pt x="1050" y="204"/>
                  </a:cubicBezTo>
                  <a:cubicBezTo>
                    <a:pt x="1115" y="165"/>
                    <a:pt x="1167" y="135"/>
                    <a:pt x="1206" y="109"/>
                  </a:cubicBezTo>
                  <a:cubicBezTo>
                    <a:pt x="1249" y="83"/>
                    <a:pt x="1271" y="70"/>
                    <a:pt x="1279" y="65"/>
                  </a:cubicBezTo>
                  <a:cubicBezTo>
                    <a:pt x="1292" y="57"/>
                    <a:pt x="1310" y="48"/>
                    <a:pt x="1327" y="39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1540362" y="3035051"/>
              <a:ext cx="57463" cy="627600"/>
            </a:xfrm>
            <a:custGeom>
              <a:avLst/>
              <a:gdLst/>
              <a:ahLst/>
              <a:cxnLst/>
              <a:rect l="l" t="t" r="r" b="b"/>
              <a:pathLst>
                <a:path w="322" h="3517" extrusionOk="0">
                  <a:moveTo>
                    <a:pt x="239" y="247"/>
                  </a:moveTo>
                  <a:cubicBezTo>
                    <a:pt x="239" y="208"/>
                    <a:pt x="239" y="169"/>
                    <a:pt x="239" y="130"/>
                  </a:cubicBezTo>
                  <a:cubicBezTo>
                    <a:pt x="239" y="91"/>
                    <a:pt x="239" y="61"/>
                    <a:pt x="243" y="39"/>
                  </a:cubicBezTo>
                  <a:cubicBezTo>
                    <a:pt x="243" y="13"/>
                    <a:pt x="248" y="4"/>
                    <a:pt x="252" y="0"/>
                  </a:cubicBezTo>
                  <a:cubicBezTo>
                    <a:pt x="261" y="0"/>
                    <a:pt x="265" y="4"/>
                    <a:pt x="265" y="13"/>
                  </a:cubicBezTo>
                  <a:cubicBezTo>
                    <a:pt x="269" y="22"/>
                    <a:pt x="274" y="35"/>
                    <a:pt x="278" y="48"/>
                  </a:cubicBezTo>
                  <a:cubicBezTo>
                    <a:pt x="278" y="65"/>
                    <a:pt x="282" y="83"/>
                    <a:pt x="282" y="104"/>
                  </a:cubicBezTo>
                  <a:cubicBezTo>
                    <a:pt x="282" y="122"/>
                    <a:pt x="287" y="148"/>
                    <a:pt x="287" y="174"/>
                  </a:cubicBezTo>
                  <a:cubicBezTo>
                    <a:pt x="291" y="204"/>
                    <a:pt x="295" y="273"/>
                    <a:pt x="300" y="386"/>
                  </a:cubicBezTo>
                  <a:cubicBezTo>
                    <a:pt x="308" y="499"/>
                    <a:pt x="313" y="637"/>
                    <a:pt x="317" y="798"/>
                  </a:cubicBezTo>
                  <a:cubicBezTo>
                    <a:pt x="321" y="963"/>
                    <a:pt x="317" y="1140"/>
                    <a:pt x="313" y="1340"/>
                  </a:cubicBezTo>
                  <a:cubicBezTo>
                    <a:pt x="304" y="1539"/>
                    <a:pt x="295" y="1739"/>
                    <a:pt x="278" y="1943"/>
                  </a:cubicBezTo>
                  <a:cubicBezTo>
                    <a:pt x="261" y="2146"/>
                    <a:pt x="239" y="2341"/>
                    <a:pt x="209" y="2532"/>
                  </a:cubicBezTo>
                  <a:cubicBezTo>
                    <a:pt x="183" y="2719"/>
                    <a:pt x="152" y="2888"/>
                    <a:pt x="122" y="3035"/>
                  </a:cubicBezTo>
                  <a:cubicBezTo>
                    <a:pt x="96" y="3178"/>
                    <a:pt x="70" y="3295"/>
                    <a:pt x="44" y="3382"/>
                  </a:cubicBezTo>
                  <a:cubicBezTo>
                    <a:pt x="22" y="3473"/>
                    <a:pt x="9" y="3516"/>
                    <a:pt x="5" y="3512"/>
                  </a:cubicBezTo>
                  <a:cubicBezTo>
                    <a:pt x="1" y="3512"/>
                    <a:pt x="9" y="3469"/>
                    <a:pt x="27" y="3382"/>
                  </a:cubicBezTo>
                  <a:cubicBezTo>
                    <a:pt x="44" y="3295"/>
                    <a:pt x="61" y="3183"/>
                    <a:pt x="87" y="3039"/>
                  </a:cubicBezTo>
                  <a:cubicBezTo>
                    <a:pt x="113" y="2896"/>
                    <a:pt x="139" y="2736"/>
                    <a:pt x="161" y="2550"/>
                  </a:cubicBezTo>
                  <a:cubicBezTo>
                    <a:pt x="187" y="2367"/>
                    <a:pt x="204" y="2177"/>
                    <a:pt x="222" y="1982"/>
                  </a:cubicBezTo>
                  <a:cubicBezTo>
                    <a:pt x="239" y="1786"/>
                    <a:pt x="252" y="1596"/>
                    <a:pt x="256" y="1409"/>
                  </a:cubicBezTo>
                  <a:cubicBezTo>
                    <a:pt x="265" y="1223"/>
                    <a:pt x="265" y="1054"/>
                    <a:pt x="261" y="902"/>
                  </a:cubicBezTo>
                  <a:cubicBezTo>
                    <a:pt x="261" y="750"/>
                    <a:pt x="256" y="624"/>
                    <a:pt x="252" y="529"/>
                  </a:cubicBezTo>
                  <a:cubicBezTo>
                    <a:pt x="252" y="429"/>
                    <a:pt x="248" y="377"/>
                    <a:pt x="243" y="364"/>
                  </a:cubicBezTo>
                  <a:cubicBezTo>
                    <a:pt x="243" y="330"/>
                    <a:pt x="243" y="291"/>
                    <a:pt x="239" y="247"/>
                  </a:cubicBezTo>
                  <a:close/>
                </a:path>
              </a:pathLst>
            </a:custGeom>
            <a:solidFill>
              <a:srgbClr val="BAC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1792687" y="2679942"/>
              <a:ext cx="1804359" cy="1001983"/>
            </a:xfrm>
            <a:custGeom>
              <a:avLst/>
              <a:gdLst/>
              <a:ahLst/>
              <a:cxnLst/>
              <a:rect l="l" t="t" r="r" b="b"/>
              <a:pathLst>
                <a:path w="10111" h="5615" extrusionOk="0">
                  <a:moveTo>
                    <a:pt x="1374" y="2094"/>
                  </a:moveTo>
                  <a:cubicBezTo>
                    <a:pt x="1374" y="2094"/>
                    <a:pt x="2094" y="3287"/>
                    <a:pt x="2688" y="3326"/>
                  </a:cubicBezTo>
                  <a:cubicBezTo>
                    <a:pt x="3287" y="3369"/>
                    <a:pt x="6400" y="2159"/>
                    <a:pt x="6400" y="2159"/>
                  </a:cubicBezTo>
                  <a:cubicBezTo>
                    <a:pt x="6400" y="2159"/>
                    <a:pt x="6946" y="247"/>
                    <a:pt x="7219" y="317"/>
                  </a:cubicBezTo>
                  <a:cubicBezTo>
                    <a:pt x="7497" y="390"/>
                    <a:pt x="7089" y="1453"/>
                    <a:pt x="7293" y="1531"/>
                  </a:cubicBezTo>
                  <a:cubicBezTo>
                    <a:pt x="7497" y="1609"/>
                    <a:pt x="9044" y="0"/>
                    <a:pt x="9226" y="134"/>
                  </a:cubicBezTo>
                  <a:cubicBezTo>
                    <a:pt x="9413" y="269"/>
                    <a:pt x="8429" y="1331"/>
                    <a:pt x="8429" y="1331"/>
                  </a:cubicBezTo>
                  <a:cubicBezTo>
                    <a:pt x="8429" y="1331"/>
                    <a:pt x="9812" y="351"/>
                    <a:pt x="9955" y="512"/>
                  </a:cubicBezTo>
                  <a:cubicBezTo>
                    <a:pt x="10098" y="676"/>
                    <a:pt x="8828" y="1609"/>
                    <a:pt x="8828" y="1609"/>
                  </a:cubicBezTo>
                  <a:cubicBezTo>
                    <a:pt x="8828" y="1609"/>
                    <a:pt x="9920" y="937"/>
                    <a:pt x="10016" y="1119"/>
                  </a:cubicBezTo>
                  <a:cubicBezTo>
                    <a:pt x="10111" y="1301"/>
                    <a:pt x="8949" y="2094"/>
                    <a:pt x="8949" y="2094"/>
                  </a:cubicBezTo>
                  <a:cubicBezTo>
                    <a:pt x="8949" y="2094"/>
                    <a:pt x="9829" y="1678"/>
                    <a:pt x="9942" y="1843"/>
                  </a:cubicBezTo>
                  <a:cubicBezTo>
                    <a:pt x="10055" y="2007"/>
                    <a:pt x="8880" y="2714"/>
                    <a:pt x="7106" y="3091"/>
                  </a:cubicBezTo>
                  <a:cubicBezTo>
                    <a:pt x="7106" y="3091"/>
                    <a:pt x="3182" y="5615"/>
                    <a:pt x="2077" y="5173"/>
                  </a:cubicBezTo>
                  <a:cubicBezTo>
                    <a:pt x="971" y="4735"/>
                    <a:pt x="0" y="3746"/>
                    <a:pt x="0" y="3746"/>
                  </a:cubicBezTo>
                  <a:close/>
                </a:path>
              </a:pathLst>
            </a:custGeom>
            <a:solidFill>
              <a:srgbClr val="F79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1439003" y="2649606"/>
              <a:ext cx="650825" cy="776247"/>
            </a:xfrm>
            <a:custGeom>
              <a:avLst/>
              <a:gdLst/>
              <a:ahLst/>
              <a:cxnLst/>
              <a:rect l="l" t="t" r="r" b="b"/>
              <a:pathLst>
                <a:path w="3647" h="4350" extrusionOk="0">
                  <a:moveTo>
                    <a:pt x="3647" y="2416"/>
                  </a:moveTo>
                  <a:lnTo>
                    <a:pt x="2199" y="4350"/>
                  </a:lnTo>
                  <a:cubicBezTo>
                    <a:pt x="2199" y="4350"/>
                    <a:pt x="391" y="2763"/>
                    <a:pt x="222" y="2203"/>
                  </a:cubicBezTo>
                  <a:cubicBezTo>
                    <a:pt x="48" y="1640"/>
                    <a:pt x="1" y="569"/>
                    <a:pt x="751" y="339"/>
                  </a:cubicBezTo>
                  <a:cubicBezTo>
                    <a:pt x="1839" y="1"/>
                    <a:pt x="3647" y="2416"/>
                    <a:pt x="3647" y="2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5060145" y="2246421"/>
            <a:ext cx="2948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In</a:t>
            </a:r>
            <a:r>
              <a:rPr lang="en-US" sz="3200" dirty="0">
                <a:solidFill>
                  <a:schemeClr val="accent3"/>
                </a:solidFill>
                <a:latin typeface="Arial Black" panose="020B0A04020102020204" pitchFamily="34" charset="0"/>
              </a:rPr>
              <a:t>troducti</a:t>
            </a:r>
            <a:r>
              <a:rPr lang="en-US" sz="3200" dirty="0">
                <a:latin typeface="Arial Black" panose="020B0A04020102020204" pitchFamily="34" charset="0"/>
              </a:rPr>
              <a:t>on</a:t>
            </a:r>
          </a:p>
        </p:txBody>
      </p:sp>
      <p:sp>
        <p:nvSpPr>
          <p:cNvPr id="43" name="Google Shape;399;p40"/>
          <p:cNvSpPr txBox="1">
            <a:spLocks/>
          </p:cNvSpPr>
          <p:nvPr/>
        </p:nvSpPr>
        <p:spPr>
          <a:xfrm>
            <a:off x="4752234" y="1133726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accent3"/>
                </a:solidFill>
                <a:latin typeface="Arial Black" panose="020B0A04020102020204" pitchFamily="34" charset="0"/>
              </a:rPr>
              <a:t>01</a:t>
            </a:r>
          </a:p>
        </p:txBody>
      </p:sp>
      <p:pic>
        <p:nvPicPr>
          <p:cNvPr id="45" name="Google Shape;403;p4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10221" y="3833317"/>
            <a:ext cx="1436546" cy="131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529200" y="345430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853337" y="16645"/>
            <a:ext cx="837624" cy="14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Rounded Rectangle 48"/>
          <p:cNvSpPr/>
          <p:nvPr/>
        </p:nvSpPr>
        <p:spPr>
          <a:xfrm>
            <a:off x="4883760" y="1967457"/>
            <a:ext cx="3505497" cy="11239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5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0" name="Google Shape;1460;p30"/>
          <p:cNvGrpSpPr/>
          <p:nvPr/>
        </p:nvGrpSpPr>
        <p:grpSpPr>
          <a:xfrm>
            <a:off x="1312620" y="1038068"/>
            <a:ext cx="6973621" cy="3683065"/>
            <a:chOff x="2804757" y="1112051"/>
            <a:chExt cx="3534495" cy="1831123"/>
          </a:xfrm>
        </p:grpSpPr>
        <p:sp>
          <p:nvSpPr>
            <p:cNvPr id="1461" name="Google Shape;1461;p30"/>
            <p:cNvSpPr/>
            <p:nvPr/>
          </p:nvSpPr>
          <p:spPr>
            <a:xfrm>
              <a:off x="2804757" y="1142793"/>
              <a:ext cx="3534495" cy="1776638"/>
            </a:xfrm>
            <a:custGeom>
              <a:avLst/>
              <a:gdLst/>
              <a:ahLst/>
              <a:cxnLst/>
              <a:rect l="l" t="t" r="r" b="b"/>
              <a:pathLst>
                <a:path w="27478" h="13812" extrusionOk="0">
                  <a:moveTo>
                    <a:pt x="24380" y="581"/>
                  </a:moveTo>
                  <a:cubicBezTo>
                    <a:pt x="25665" y="581"/>
                    <a:pt x="26720" y="1636"/>
                    <a:pt x="26720" y="2916"/>
                  </a:cubicBezTo>
                  <a:lnTo>
                    <a:pt x="26720" y="3564"/>
                  </a:lnTo>
                  <a:cubicBezTo>
                    <a:pt x="26614" y="3463"/>
                    <a:pt x="26480" y="3406"/>
                    <a:pt x="26326" y="3406"/>
                  </a:cubicBezTo>
                  <a:cubicBezTo>
                    <a:pt x="26010" y="3406"/>
                    <a:pt x="25751" y="3665"/>
                    <a:pt x="25751" y="3981"/>
                  </a:cubicBezTo>
                  <a:lnTo>
                    <a:pt x="25751" y="9879"/>
                  </a:lnTo>
                  <a:cubicBezTo>
                    <a:pt x="25751" y="10038"/>
                    <a:pt x="25818" y="10181"/>
                    <a:pt x="25919" y="10287"/>
                  </a:cubicBezTo>
                  <a:cubicBezTo>
                    <a:pt x="26024" y="10392"/>
                    <a:pt x="26168" y="10455"/>
                    <a:pt x="26326" y="10455"/>
                  </a:cubicBezTo>
                  <a:cubicBezTo>
                    <a:pt x="26480" y="10455"/>
                    <a:pt x="26614" y="10397"/>
                    <a:pt x="26720" y="10301"/>
                  </a:cubicBezTo>
                  <a:lnTo>
                    <a:pt x="26720" y="10881"/>
                  </a:lnTo>
                  <a:cubicBezTo>
                    <a:pt x="26720" y="12167"/>
                    <a:pt x="25665" y="13217"/>
                    <a:pt x="24380" y="13217"/>
                  </a:cubicBezTo>
                  <a:lnTo>
                    <a:pt x="3093" y="13217"/>
                  </a:lnTo>
                  <a:cubicBezTo>
                    <a:pt x="1808" y="13217"/>
                    <a:pt x="758" y="12167"/>
                    <a:pt x="758" y="10881"/>
                  </a:cubicBezTo>
                  <a:lnTo>
                    <a:pt x="758" y="2916"/>
                  </a:lnTo>
                  <a:cubicBezTo>
                    <a:pt x="758" y="1636"/>
                    <a:pt x="1808" y="581"/>
                    <a:pt x="3093" y="581"/>
                  </a:cubicBezTo>
                  <a:close/>
                  <a:moveTo>
                    <a:pt x="2513" y="1"/>
                  </a:moveTo>
                  <a:cubicBezTo>
                    <a:pt x="1132" y="1"/>
                    <a:pt x="0" y="1133"/>
                    <a:pt x="0" y="2514"/>
                  </a:cubicBezTo>
                  <a:lnTo>
                    <a:pt x="0" y="11299"/>
                  </a:lnTo>
                  <a:cubicBezTo>
                    <a:pt x="0" y="12685"/>
                    <a:pt x="1132" y="13811"/>
                    <a:pt x="2513" y="13811"/>
                  </a:cubicBezTo>
                  <a:lnTo>
                    <a:pt x="4244" y="13811"/>
                  </a:lnTo>
                  <a:lnTo>
                    <a:pt x="4244" y="13706"/>
                  </a:lnTo>
                  <a:cubicBezTo>
                    <a:pt x="4244" y="13636"/>
                    <a:pt x="4298" y="13602"/>
                    <a:pt x="4352" y="13602"/>
                  </a:cubicBezTo>
                  <a:cubicBezTo>
                    <a:pt x="4406" y="13602"/>
                    <a:pt x="4460" y="13636"/>
                    <a:pt x="4460" y="13706"/>
                  </a:cubicBezTo>
                  <a:lnTo>
                    <a:pt x="4460" y="13811"/>
                  </a:lnTo>
                  <a:lnTo>
                    <a:pt x="24965" y="13811"/>
                  </a:lnTo>
                  <a:cubicBezTo>
                    <a:pt x="26346" y="13811"/>
                    <a:pt x="27477" y="12685"/>
                    <a:pt x="27477" y="11299"/>
                  </a:cubicBezTo>
                  <a:lnTo>
                    <a:pt x="27477" y="2514"/>
                  </a:lnTo>
                  <a:cubicBezTo>
                    <a:pt x="27477" y="1133"/>
                    <a:pt x="26346" y="1"/>
                    <a:pt x="24965" y="1"/>
                  </a:cubicBezTo>
                  <a:lnTo>
                    <a:pt x="4469" y="1"/>
                  </a:lnTo>
                  <a:lnTo>
                    <a:pt x="4469" y="145"/>
                  </a:lnTo>
                  <a:cubicBezTo>
                    <a:pt x="4469" y="214"/>
                    <a:pt x="4416" y="249"/>
                    <a:pt x="4362" y="249"/>
                  </a:cubicBezTo>
                  <a:cubicBezTo>
                    <a:pt x="4308" y="249"/>
                    <a:pt x="4254" y="214"/>
                    <a:pt x="4254" y="145"/>
                  </a:cubicBezTo>
                  <a:lnTo>
                    <a:pt x="4254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5372546" y="2850432"/>
              <a:ext cx="499728" cy="92742"/>
            </a:xfrm>
            <a:custGeom>
              <a:avLst/>
              <a:gdLst/>
              <a:ahLst/>
              <a:cxnLst/>
              <a:rect l="l" t="t" r="r" b="b"/>
              <a:pathLst>
                <a:path w="3885" h="721" extrusionOk="0">
                  <a:moveTo>
                    <a:pt x="360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62"/>
                    <a:pt x="164" y="720"/>
                    <a:pt x="360" y="720"/>
                  </a:cubicBezTo>
                  <a:lnTo>
                    <a:pt x="3525" y="720"/>
                  </a:lnTo>
                  <a:cubicBezTo>
                    <a:pt x="3722" y="720"/>
                    <a:pt x="3885" y="562"/>
                    <a:pt x="3885" y="360"/>
                  </a:cubicBezTo>
                  <a:cubicBezTo>
                    <a:pt x="3885" y="164"/>
                    <a:pt x="3722" y="1"/>
                    <a:pt x="3525" y="1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5333647" y="1112051"/>
              <a:ext cx="437985" cy="92614"/>
            </a:xfrm>
            <a:custGeom>
              <a:avLst/>
              <a:gdLst/>
              <a:ahLst/>
              <a:cxnLst/>
              <a:rect l="l" t="t" r="r" b="b"/>
              <a:pathLst>
                <a:path w="3405" h="720" extrusionOk="0">
                  <a:moveTo>
                    <a:pt x="360" y="0"/>
                  </a:moveTo>
                  <a:cubicBezTo>
                    <a:pt x="163" y="0"/>
                    <a:pt x="0" y="163"/>
                    <a:pt x="0" y="360"/>
                  </a:cubicBezTo>
                  <a:cubicBezTo>
                    <a:pt x="0" y="561"/>
                    <a:pt x="163" y="719"/>
                    <a:pt x="360" y="719"/>
                  </a:cubicBezTo>
                  <a:lnTo>
                    <a:pt x="3045" y="719"/>
                  </a:lnTo>
                  <a:cubicBezTo>
                    <a:pt x="3242" y="719"/>
                    <a:pt x="3405" y="561"/>
                    <a:pt x="3405" y="360"/>
                  </a:cubicBezTo>
                  <a:cubicBezTo>
                    <a:pt x="3405" y="163"/>
                    <a:pt x="3242" y="0"/>
                    <a:pt x="3045" y="0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5030093" y="1118225"/>
              <a:ext cx="204908" cy="92614"/>
            </a:xfrm>
            <a:custGeom>
              <a:avLst/>
              <a:gdLst/>
              <a:ahLst/>
              <a:cxnLst/>
              <a:rect l="l" t="t" r="r" b="b"/>
              <a:pathLst>
                <a:path w="1593" h="720" extrusionOk="0">
                  <a:moveTo>
                    <a:pt x="245" y="0"/>
                  </a:moveTo>
                  <a:cubicBezTo>
                    <a:pt x="111" y="0"/>
                    <a:pt x="1" y="110"/>
                    <a:pt x="1" y="249"/>
                  </a:cubicBezTo>
                  <a:lnTo>
                    <a:pt x="1" y="475"/>
                  </a:lnTo>
                  <a:cubicBezTo>
                    <a:pt x="1" y="609"/>
                    <a:pt x="111" y="719"/>
                    <a:pt x="245" y="719"/>
                  </a:cubicBezTo>
                  <a:lnTo>
                    <a:pt x="1348" y="719"/>
                  </a:lnTo>
                  <a:cubicBezTo>
                    <a:pt x="1482" y="719"/>
                    <a:pt x="1593" y="609"/>
                    <a:pt x="1593" y="475"/>
                  </a:cubicBezTo>
                  <a:lnTo>
                    <a:pt x="1593" y="249"/>
                  </a:lnTo>
                  <a:cubicBezTo>
                    <a:pt x="1593" y="110"/>
                    <a:pt x="1482" y="0"/>
                    <a:pt x="1348" y="0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4783391" y="1124399"/>
              <a:ext cx="204908" cy="92614"/>
            </a:xfrm>
            <a:custGeom>
              <a:avLst/>
              <a:gdLst/>
              <a:ahLst/>
              <a:cxnLst/>
              <a:rect l="l" t="t" r="r" b="b"/>
              <a:pathLst>
                <a:path w="1593" h="720" extrusionOk="0">
                  <a:moveTo>
                    <a:pt x="245" y="0"/>
                  </a:moveTo>
                  <a:cubicBezTo>
                    <a:pt x="111" y="0"/>
                    <a:pt x="1" y="110"/>
                    <a:pt x="1" y="249"/>
                  </a:cubicBezTo>
                  <a:lnTo>
                    <a:pt x="1" y="475"/>
                  </a:lnTo>
                  <a:cubicBezTo>
                    <a:pt x="1" y="609"/>
                    <a:pt x="111" y="719"/>
                    <a:pt x="245" y="719"/>
                  </a:cubicBezTo>
                  <a:lnTo>
                    <a:pt x="1348" y="719"/>
                  </a:lnTo>
                  <a:cubicBezTo>
                    <a:pt x="1482" y="719"/>
                    <a:pt x="1593" y="609"/>
                    <a:pt x="1593" y="475"/>
                  </a:cubicBezTo>
                  <a:lnTo>
                    <a:pt x="1593" y="249"/>
                  </a:lnTo>
                  <a:cubicBezTo>
                    <a:pt x="1593" y="110"/>
                    <a:pt x="1482" y="0"/>
                    <a:pt x="1348" y="0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2859680" y="1184210"/>
              <a:ext cx="3424002" cy="1689555"/>
            </a:xfrm>
            <a:custGeom>
              <a:avLst/>
              <a:gdLst/>
              <a:ahLst/>
              <a:cxnLst/>
              <a:rect l="l" t="t" r="r" b="b"/>
              <a:pathLst>
                <a:path w="26619" h="13135" extrusionOk="0">
                  <a:moveTo>
                    <a:pt x="23953" y="259"/>
                  </a:moveTo>
                  <a:cubicBezTo>
                    <a:pt x="25238" y="259"/>
                    <a:pt x="26293" y="1314"/>
                    <a:pt x="26293" y="2594"/>
                  </a:cubicBezTo>
                  <a:lnTo>
                    <a:pt x="26293" y="3242"/>
                  </a:lnTo>
                  <a:cubicBezTo>
                    <a:pt x="26187" y="3141"/>
                    <a:pt x="26053" y="3084"/>
                    <a:pt x="25899" y="3084"/>
                  </a:cubicBezTo>
                  <a:cubicBezTo>
                    <a:pt x="25583" y="3084"/>
                    <a:pt x="25324" y="3343"/>
                    <a:pt x="25324" y="3659"/>
                  </a:cubicBezTo>
                  <a:lnTo>
                    <a:pt x="25324" y="9557"/>
                  </a:lnTo>
                  <a:cubicBezTo>
                    <a:pt x="25324" y="9716"/>
                    <a:pt x="25391" y="9859"/>
                    <a:pt x="25492" y="9965"/>
                  </a:cubicBezTo>
                  <a:cubicBezTo>
                    <a:pt x="25597" y="10070"/>
                    <a:pt x="25741" y="10133"/>
                    <a:pt x="25899" y="10133"/>
                  </a:cubicBezTo>
                  <a:cubicBezTo>
                    <a:pt x="26053" y="10133"/>
                    <a:pt x="26187" y="10075"/>
                    <a:pt x="26293" y="9979"/>
                  </a:cubicBezTo>
                  <a:lnTo>
                    <a:pt x="26293" y="10559"/>
                  </a:lnTo>
                  <a:cubicBezTo>
                    <a:pt x="26293" y="11845"/>
                    <a:pt x="25238" y="12895"/>
                    <a:pt x="23953" y="12895"/>
                  </a:cubicBezTo>
                  <a:lnTo>
                    <a:pt x="2666" y="12895"/>
                  </a:lnTo>
                  <a:cubicBezTo>
                    <a:pt x="1381" y="12895"/>
                    <a:pt x="331" y="11845"/>
                    <a:pt x="331" y="10559"/>
                  </a:cubicBezTo>
                  <a:lnTo>
                    <a:pt x="331" y="2594"/>
                  </a:lnTo>
                  <a:cubicBezTo>
                    <a:pt x="331" y="1314"/>
                    <a:pt x="1381" y="259"/>
                    <a:pt x="2666" y="259"/>
                  </a:cubicBezTo>
                  <a:close/>
                  <a:moveTo>
                    <a:pt x="2412" y="0"/>
                  </a:moveTo>
                  <a:cubicBezTo>
                    <a:pt x="1089" y="0"/>
                    <a:pt x="0" y="1084"/>
                    <a:pt x="0" y="2412"/>
                  </a:cubicBezTo>
                  <a:lnTo>
                    <a:pt x="0" y="10723"/>
                  </a:lnTo>
                  <a:cubicBezTo>
                    <a:pt x="0" y="12051"/>
                    <a:pt x="1089" y="13135"/>
                    <a:pt x="2412" y="13135"/>
                  </a:cubicBezTo>
                  <a:lnTo>
                    <a:pt x="24207" y="13135"/>
                  </a:lnTo>
                  <a:cubicBezTo>
                    <a:pt x="25535" y="13135"/>
                    <a:pt x="26619" y="12051"/>
                    <a:pt x="26619" y="10723"/>
                  </a:cubicBezTo>
                  <a:lnTo>
                    <a:pt x="26619" y="2412"/>
                  </a:lnTo>
                  <a:cubicBezTo>
                    <a:pt x="26619" y="1084"/>
                    <a:pt x="25535" y="0"/>
                    <a:pt x="24207" y="0"/>
                  </a:cubicBezTo>
                  <a:close/>
                </a:path>
              </a:pathLst>
            </a:custGeom>
            <a:solidFill>
              <a:srgbClr val="444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6170362" y="2334770"/>
              <a:ext cx="55697" cy="55697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6" y="1"/>
                  </a:moveTo>
                  <a:cubicBezTo>
                    <a:pt x="97" y="1"/>
                    <a:pt x="1" y="97"/>
                    <a:pt x="1" y="217"/>
                  </a:cubicBezTo>
                  <a:cubicBezTo>
                    <a:pt x="1" y="332"/>
                    <a:pt x="97" y="433"/>
                    <a:pt x="216" y="433"/>
                  </a:cubicBezTo>
                  <a:cubicBezTo>
                    <a:pt x="336" y="433"/>
                    <a:pt x="432" y="332"/>
                    <a:pt x="432" y="217"/>
                  </a:cubicBezTo>
                  <a:cubicBezTo>
                    <a:pt x="432" y="97"/>
                    <a:pt x="336" y="1"/>
                    <a:pt x="216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6198145" y="1915448"/>
              <a:ext cx="31000" cy="289932"/>
            </a:xfrm>
            <a:custGeom>
              <a:avLst/>
              <a:gdLst/>
              <a:ahLst/>
              <a:cxnLst/>
              <a:rect l="l" t="t" r="r" b="b"/>
              <a:pathLst>
                <a:path w="241" h="2254" extrusionOk="0">
                  <a:moveTo>
                    <a:pt x="120" y="0"/>
                  </a:moveTo>
                  <a:cubicBezTo>
                    <a:pt x="53" y="0"/>
                    <a:pt x="0" y="53"/>
                    <a:pt x="0" y="120"/>
                  </a:cubicBezTo>
                  <a:lnTo>
                    <a:pt x="0" y="2134"/>
                  </a:lnTo>
                  <a:cubicBezTo>
                    <a:pt x="0" y="2196"/>
                    <a:pt x="53" y="2254"/>
                    <a:pt x="120" y="2254"/>
                  </a:cubicBezTo>
                  <a:cubicBezTo>
                    <a:pt x="187" y="2254"/>
                    <a:pt x="240" y="2196"/>
                    <a:pt x="240" y="2134"/>
                  </a:cubicBezTo>
                  <a:lnTo>
                    <a:pt x="240" y="120"/>
                  </a:lnTo>
                  <a:cubicBezTo>
                    <a:pt x="240" y="53"/>
                    <a:pt x="187" y="0"/>
                    <a:pt x="12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6195058" y="2266984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289" h="289" extrusionOk="0">
                  <a:moveTo>
                    <a:pt x="144" y="0"/>
                  </a:moveTo>
                  <a:cubicBezTo>
                    <a:pt x="68" y="0"/>
                    <a:pt x="0" y="63"/>
                    <a:pt x="0" y="144"/>
                  </a:cubicBezTo>
                  <a:cubicBezTo>
                    <a:pt x="0" y="221"/>
                    <a:pt x="68" y="288"/>
                    <a:pt x="144" y="288"/>
                  </a:cubicBezTo>
                  <a:cubicBezTo>
                    <a:pt x="226" y="288"/>
                    <a:pt x="288" y="221"/>
                    <a:pt x="288" y="144"/>
                  </a:cubicBezTo>
                  <a:cubicBezTo>
                    <a:pt x="288" y="63"/>
                    <a:pt x="226" y="0"/>
                    <a:pt x="14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523" name="Google Shape;1523;p30"/>
          <p:cNvGrpSpPr/>
          <p:nvPr/>
        </p:nvGrpSpPr>
        <p:grpSpPr>
          <a:xfrm>
            <a:off x="4358352" y="3091494"/>
            <a:ext cx="387534" cy="427837"/>
            <a:chOff x="11893198" y="3349715"/>
            <a:chExt cx="387534" cy="427837"/>
          </a:xfrm>
        </p:grpSpPr>
        <p:sp>
          <p:nvSpPr>
            <p:cNvPr id="1524" name="Google Shape;1524;p30"/>
            <p:cNvSpPr/>
            <p:nvPr/>
          </p:nvSpPr>
          <p:spPr>
            <a:xfrm>
              <a:off x="11954348" y="3349715"/>
              <a:ext cx="266198" cy="131425"/>
            </a:xfrm>
            <a:custGeom>
              <a:avLst/>
              <a:gdLst/>
              <a:ahLst/>
              <a:cxnLst/>
              <a:rect l="l" t="t" r="r" b="b"/>
              <a:pathLst>
                <a:path w="6360" h="3140" extrusionOk="0">
                  <a:moveTo>
                    <a:pt x="3180" y="0"/>
                  </a:moveTo>
                  <a:cubicBezTo>
                    <a:pt x="1442" y="0"/>
                    <a:pt x="26" y="1405"/>
                    <a:pt x="0" y="3139"/>
                  </a:cubicBezTo>
                  <a:cubicBezTo>
                    <a:pt x="222" y="3098"/>
                    <a:pt x="379" y="3095"/>
                    <a:pt x="531" y="3095"/>
                  </a:cubicBezTo>
                  <a:cubicBezTo>
                    <a:pt x="554" y="3095"/>
                    <a:pt x="577" y="3095"/>
                    <a:pt x="601" y="3095"/>
                  </a:cubicBezTo>
                  <a:cubicBezTo>
                    <a:pt x="649" y="1709"/>
                    <a:pt x="1786" y="601"/>
                    <a:pt x="3180" y="601"/>
                  </a:cubicBezTo>
                  <a:cubicBezTo>
                    <a:pt x="4573" y="601"/>
                    <a:pt x="5711" y="1709"/>
                    <a:pt x="5759" y="3095"/>
                  </a:cubicBezTo>
                  <a:cubicBezTo>
                    <a:pt x="5789" y="3095"/>
                    <a:pt x="5817" y="3095"/>
                    <a:pt x="5844" y="3095"/>
                  </a:cubicBezTo>
                  <a:cubicBezTo>
                    <a:pt x="6009" y="3095"/>
                    <a:pt x="6153" y="3098"/>
                    <a:pt x="6360" y="3136"/>
                  </a:cubicBezTo>
                  <a:cubicBezTo>
                    <a:pt x="6334" y="1401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0"/>
            <p:cNvSpPr/>
            <p:nvPr/>
          </p:nvSpPr>
          <p:spPr>
            <a:xfrm>
              <a:off x="11893198" y="3504284"/>
              <a:ext cx="120124" cy="158798"/>
            </a:xfrm>
            <a:custGeom>
              <a:avLst/>
              <a:gdLst/>
              <a:ahLst/>
              <a:cxnLst/>
              <a:rect l="l" t="t" r="r" b="b"/>
              <a:pathLst>
                <a:path w="2870" h="3794" extrusionOk="0">
                  <a:moveTo>
                    <a:pt x="2064" y="1"/>
                  </a:moveTo>
                  <a:cubicBezTo>
                    <a:pt x="1809" y="1"/>
                    <a:pt x="1691" y="7"/>
                    <a:pt x="1520" y="47"/>
                  </a:cubicBezTo>
                  <a:cubicBezTo>
                    <a:pt x="646" y="240"/>
                    <a:pt x="1" y="1036"/>
                    <a:pt x="38" y="1978"/>
                  </a:cubicBezTo>
                  <a:cubicBezTo>
                    <a:pt x="79" y="2978"/>
                    <a:pt x="953" y="3794"/>
                    <a:pt x="1954" y="3794"/>
                  </a:cubicBezTo>
                  <a:lnTo>
                    <a:pt x="2573" y="3794"/>
                  </a:lnTo>
                  <a:cubicBezTo>
                    <a:pt x="2736" y="3794"/>
                    <a:pt x="2869" y="3660"/>
                    <a:pt x="2869" y="3494"/>
                  </a:cubicBezTo>
                  <a:lnTo>
                    <a:pt x="2869" y="299"/>
                  </a:lnTo>
                  <a:cubicBezTo>
                    <a:pt x="2869" y="136"/>
                    <a:pt x="2736" y="2"/>
                    <a:pt x="2573" y="2"/>
                  </a:cubicBezTo>
                  <a:cubicBezTo>
                    <a:pt x="2353" y="2"/>
                    <a:pt x="2191" y="1"/>
                    <a:pt x="2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12162032" y="3504284"/>
              <a:ext cx="118701" cy="158840"/>
            </a:xfrm>
            <a:custGeom>
              <a:avLst/>
              <a:gdLst/>
              <a:ahLst/>
              <a:cxnLst/>
              <a:rect l="l" t="t" r="r" b="b"/>
              <a:pathLst>
                <a:path w="2836" h="3795" extrusionOk="0">
                  <a:moveTo>
                    <a:pt x="877" y="1"/>
                  </a:moveTo>
                  <a:cubicBezTo>
                    <a:pt x="760" y="1"/>
                    <a:pt x="587" y="2"/>
                    <a:pt x="301" y="2"/>
                  </a:cubicBezTo>
                  <a:cubicBezTo>
                    <a:pt x="138" y="2"/>
                    <a:pt x="1" y="136"/>
                    <a:pt x="1" y="299"/>
                  </a:cubicBezTo>
                  <a:lnTo>
                    <a:pt x="1" y="3494"/>
                  </a:lnTo>
                  <a:cubicBezTo>
                    <a:pt x="1" y="3660"/>
                    <a:pt x="138" y="3794"/>
                    <a:pt x="301" y="3794"/>
                  </a:cubicBezTo>
                  <a:cubicBezTo>
                    <a:pt x="574" y="3794"/>
                    <a:pt x="739" y="3794"/>
                    <a:pt x="846" y="3794"/>
                  </a:cubicBezTo>
                  <a:cubicBezTo>
                    <a:pt x="1008" y="3794"/>
                    <a:pt x="1038" y="3793"/>
                    <a:pt x="1105" y="3786"/>
                  </a:cubicBezTo>
                  <a:cubicBezTo>
                    <a:pt x="2083" y="3701"/>
                    <a:pt x="2836" y="2878"/>
                    <a:pt x="2836" y="1896"/>
                  </a:cubicBezTo>
                  <a:cubicBezTo>
                    <a:pt x="2836" y="933"/>
                    <a:pt x="2109" y="132"/>
                    <a:pt x="1175" y="14"/>
                  </a:cubicBezTo>
                  <a:cubicBezTo>
                    <a:pt x="1085" y="3"/>
                    <a:pt x="1024" y="1"/>
                    <a:pt x="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12035002" y="3698112"/>
              <a:ext cx="110330" cy="79441"/>
            </a:xfrm>
            <a:custGeom>
              <a:avLst/>
              <a:gdLst/>
              <a:ahLst/>
              <a:cxnLst/>
              <a:rect l="l" t="t" r="r" b="b"/>
              <a:pathLst>
                <a:path w="2636" h="1898" extrusionOk="0">
                  <a:moveTo>
                    <a:pt x="938" y="0"/>
                  </a:moveTo>
                  <a:cubicBezTo>
                    <a:pt x="415" y="0"/>
                    <a:pt x="0" y="423"/>
                    <a:pt x="0" y="960"/>
                  </a:cubicBezTo>
                  <a:cubicBezTo>
                    <a:pt x="0" y="1479"/>
                    <a:pt x="423" y="1898"/>
                    <a:pt x="938" y="1898"/>
                  </a:cubicBezTo>
                  <a:lnTo>
                    <a:pt x="1579" y="1898"/>
                  </a:lnTo>
                  <a:cubicBezTo>
                    <a:pt x="2224" y="1898"/>
                    <a:pt x="2635" y="1283"/>
                    <a:pt x="2487" y="704"/>
                  </a:cubicBezTo>
                  <a:cubicBezTo>
                    <a:pt x="2383" y="297"/>
                    <a:pt x="2013" y="0"/>
                    <a:pt x="1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12163748" y="3686309"/>
              <a:ext cx="56672" cy="62238"/>
            </a:xfrm>
            <a:custGeom>
              <a:avLst/>
              <a:gdLst/>
              <a:ahLst/>
              <a:cxnLst/>
              <a:rect l="l" t="t" r="r" b="b"/>
              <a:pathLst>
                <a:path w="1354" h="1487" extrusionOk="0">
                  <a:moveTo>
                    <a:pt x="1353" y="1"/>
                  </a:moveTo>
                  <a:lnTo>
                    <a:pt x="1353" y="1"/>
                  </a:lnTo>
                  <a:cubicBezTo>
                    <a:pt x="1135" y="42"/>
                    <a:pt x="975" y="45"/>
                    <a:pt x="820" y="45"/>
                  </a:cubicBezTo>
                  <a:cubicBezTo>
                    <a:pt x="796" y="45"/>
                    <a:pt x="773" y="45"/>
                    <a:pt x="749" y="45"/>
                  </a:cubicBezTo>
                  <a:cubicBezTo>
                    <a:pt x="690" y="449"/>
                    <a:pt x="390" y="779"/>
                    <a:pt x="0" y="879"/>
                  </a:cubicBezTo>
                  <a:cubicBezTo>
                    <a:pt x="49" y="1083"/>
                    <a:pt x="52" y="1294"/>
                    <a:pt x="19" y="1487"/>
                  </a:cubicBezTo>
                  <a:cubicBezTo>
                    <a:pt x="745" y="1364"/>
                    <a:pt x="1305" y="753"/>
                    <a:pt x="1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9" name="Google Shape;1529;p30"/>
          <p:cNvGrpSpPr/>
          <p:nvPr/>
        </p:nvGrpSpPr>
        <p:grpSpPr>
          <a:xfrm>
            <a:off x="4335396" y="2268685"/>
            <a:ext cx="433447" cy="434231"/>
            <a:chOff x="8693551" y="3267847"/>
            <a:chExt cx="433447" cy="434231"/>
          </a:xfrm>
        </p:grpSpPr>
        <p:sp>
          <p:nvSpPr>
            <p:cNvPr id="1530" name="Google Shape;1530;p30"/>
            <p:cNvSpPr/>
            <p:nvPr/>
          </p:nvSpPr>
          <p:spPr>
            <a:xfrm>
              <a:off x="8896810" y="3382288"/>
              <a:ext cx="680" cy="6032"/>
            </a:xfrm>
            <a:custGeom>
              <a:avLst/>
              <a:gdLst/>
              <a:ahLst/>
              <a:cxnLst/>
              <a:rect l="l" t="t" r="r" b="b"/>
              <a:pathLst>
                <a:path w="16" h="142" extrusionOk="0">
                  <a:moveTo>
                    <a:pt x="15" y="0"/>
                  </a:moveTo>
                  <a:cubicBezTo>
                    <a:pt x="4" y="49"/>
                    <a:pt x="0" y="97"/>
                    <a:pt x="15" y="14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0"/>
            <p:cNvSpPr/>
            <p:nvPr/>
          </p:nvSpPr>
          <p:spPr>
            <a:xfrm>
              <a:off x="8922764" y="3429993"/>
              <a:ext cx="7603" cy="22727"/>
            </a:xfrm>
            <a:custGeom>
              <a:avLst/>
              <a:gdLst/>
              <a:ahLst/>
              <a:cxnLst/>
              <a:rect l="l" t="t" r="r" b="b"/>
              <a:pathLst>
                <a:path w="179" h="535" extrusionOk="0">
                  <a:moveTo>
                    <a:pt x="1" y="0"/>
                  </a:moveTo>
                  <a:lnTo>
                    <a:pt x="1" y="534"/>
                  </a:lnTo>
                  <a:cubicBezTo>
                    <a:pt x="142" y="386"/>
                    <a:pt x="179" y="13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8764235" y="3267847"/>
              <a:ext cx="293520" cy="379007"/>
            </a:xfrm>
            <a:custGeom>
              <a:avLst/>
              <a:gdLst/>
              <a:ahLst/>
              <a:cxnLst/>
              <a:rect l="l" t="t" r="r" b="b"/>
              <a:pathLst>
                <a:path w="6910" h="8922" extrusionOk="0">
                  <a:moveTo>
                    <a:pt x="3438" y="1525"/>
                  </a:moveTo>
                  <a:cubicBezTo>
                    <a:pt x="3448" y="1525"/>
                    <a:pt x="3459" y="1526"/>
                    <a:pt x="3470" y="1527"/>
                  </a:cubicBezTo>
                  <a:cubicBezTo>
                    <a:pt x="3622" y="1546"/>
                    <a:pt x="3733" y="1679"/>
                    <a:pt x="3733" y="1835"/>
                  </a:cubicBezTo>
                  <a:lnTo>
                    <a:pt x="3733" y="1909"/>
                  </a:lnTo>
                  <a:cubicBezTo>
                    <a:pt x="3918" y="1953"/>
                    <a:pt x="4063" y="2038"/>
                    <a:pt x="4152" y="2113"/>
                  </a:cubicBezTo>
                  <a:cubicBezTo>
                    <a:pt x="4378" y="2287"/>
                    <a:pt x="4255" y="2657"/>
                    <a:pt x="3974" y="2657"/>
                  </a:cubicBezTo>
                  <a:cubicBezTo>
                    <a:pt x="3840" y="2657"/>
                    <a:pt x="3803" y="2594"/>
                    <a:pt x="3733" y="2546"/>
                  </a:cubicBezTo>
                  <a:lnTo>
                    <a:pt x="3733" y="3161"/>
                  </a:lnTo>
                  <a:cubicBezTo>
                    <a:pt x="3763" y="3172"/>
                    <a:pt x="3789" y="3184"/>
                    <a:pt x="3818" y="3195"/>
                  </a:cubicBezTo>
                  <a:cubicBezTo>
                    <a:pt x="4752" y="3521"/>
                    <a:pt x="4593" y="4770"/>
                    <a:pt x="3733" y="5033"/>
                  </a:cubicBezTo>
                  <a:lnTo>
                    <a:pt x="3733" y="5148"/>
                  </a:lnTo>
                  <a:cubicBezTo>
                    <a:pt x="3733" y="5300"/>
                    <a:pt x="3622" y="5437"/>
                    <a:pt x="3470" y="5452"/>
                  </a:cubicBezTo>
                  <a:cubicBezTo>
                    <a:pt x="3457" y="5453"/>
                    <a:pt x="3444" y="5454"/>
                    <a:pt x="3432" y="5454"/>
                  </a:cubicBezTo>
                  <a:cubicBezTo>
                    <a:pt x="3268" y="5454"/>
                    <a:pt x="3136" y="5321"/>
                    <a:pt x="3136" y="5155"/>
                  </a:cubicBezTo>
                  <a:lnTo>
                    <a:pt x="3136" y="5063"/>
                  </a:lnTo>
                  <a:cubicBezTo>
                    <a:pt x="2951" y="5040"/>
                    <a:pt x="2795" y="4981"/>
                    <a:pt x="2584" y="4844"/>
                  </a:cubicBezTo>
                  <a:cubicBezTo>
                    <a:pt x="2447" y="4751"/>
                    <a:pt x="2410" y="4566"/>
                    <a:pt x="2499" y="4429"/>
                  </a:cubicBezTo>
                  <a:cubicBezTo>
                    <a:pt x="2558" y="4342"/>
                    <a:pt x="2654" y="4294"/>
                    <a:pt x="2751" y="4294"/>
                  </a:cubicBezTo>
                  <a:cubicBezTo>
                    <a:pt x="2807" y="4294"/>
                    <a:pt x="2864" y="4310"/>
                    <a:pt x="2914" y="4344"/>
                  </a:cubicBezTo>
                  <a:cubicBezTo>
                    <a:pt x="3003" y="4399"/>
                    <a:pt x="3066" y="4433"/>
                    <a:pt x="3136" y="4455"/>
                  </a:cubicBezTo>
                  <a:lnTo>
                    <a:pt x="3136" y="3565"/>
                  </a:lnTo>
                  <a:cubicBezTo>
                    <a:pt x="3010" y="3506"/>
                    <a:pt x="2895" y="3439"/>
                    <a:pt x="2799" y="3365"/>
                  </a:cubicBezTo>
                  <a:cubicBezTo>
                    <a:pt x="2325" y="2991"/>
                    <a:pt x="2491" y="2120"/>
                    <a:pt x="3133" y="1927"/>
                  </a:cubicBezTo>
                  <a:cubicBezTo>
                    <a:pt x="3136" y="1927"/>
                    <a:pt x="3136" y="1912"/>
                    <a:pt x="3136" y="1827"/>
                  </a:cubicBezTo>
                  <a:cubicBezTo>
                    <a:pt x="3136" y="1660"/>
                    <a:pt x="3271" y="1525"/>
                    <a:pt x="3438" y="1525"/>
                  </a:cubicBezTo>
                  <a:close/>
                  <a:moveTo>
                    <a:pt x="3455" y="0"/>
                  </a:moveTo>
                  <a:cubicBezTo>
                    <a:pt x="1550" y="0"/>
                    <a:pt x="1" y="1553"/>
                    <a:pt x="1" y="3462"/>
                  </a:cubicBezTo>
                  <a:cubicBezTo>
                    <a:pt x="1" y="4851"/>
                    <a:pt x="1213" y="7042"/>
                    <a:pt x="2184" y="8113"/>
                  </a:cubicBezTo>
                  <a:cubicBezTo>
                    <a:pt x="2681" y="8664"/>
                    <a:pt x="3071" y="8921"/>
                    <a:pt x="3449" y="8921"/>
                  </a:cubicBezTo>
                  <a:cubicBezTo>
                    <a:pt x="3803" y="8921"/>
                    <a:pt x="4147" y="8695"/>
                    <a:pt x="4559" y="8272"/>
                  </a:cubicBezTo>
                  <a:cubicBezTo>
                    <a:pt x="5579" y="7231"/>
                    <a:pt x="6909" y="4914"/>
                    <a:pt x="6909" y="3462"/>
                  </a:cubicBezTo>
                  <a:cubicBezTo>
                    <a:pt x="6909" y="1553"/>
                    <a:pt x="5360" y="0"/>
                    <a:pt x="3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8711179" y="3485854"/>
              <a:ext cx="61465" cy="100338"/>
            </a:xfrm>
            <a:custGeom>
              <a:avLst/>
              <a:gdLst/>
              <a:ahLst/>
              <a:cxnLst/>
              <a:rect l="l" t="t" r="r" b="b"/>
              <a:pathLst>
                <a:path w="1447" h="2362" extrusionOk="0">
                  <a:moveTo>
                    <a:pt x="994" y="1"/>
                  </a:moveTo>
                  <a:cubicBezTo>
                    <a:pt x="631" y="1"/>
                    <a:pt x="379" y="242"/>
                    <a:pt x="327" y="542"/>
                  </a:cubicBezTo>
                  <a:lnTo>
                    <a:pt x="1" y="2362"/>
                  </a:lnTo>
                  <a:lnTo>
                    <a:pt x="1446" y="1050"/>
                  </a:lnTo>
                  <a:cubicBezTo>
                    <a:pt x="1291" y="735"/>
                    <a:pt x="1128" y="375"/>
                    <a:pt x="9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8693551" y="3553567"/>
              <a:ext cx="142215" cy="148510"/>
            </a:xfrm>
            <a:custGeom>
              <a:avLst/>
              <a:gdLst/>
              <a:ahLst/>
              <a:cxnLst/>
              <a:rect l="l" t="t" r="r" b="b"/>
              <a:pathLst>
                <a:path w="3348" h="3496" extrusionOk="0">
                  <a:moveTo>
                    <a:pt x="2150" y="1"/>
                  </a:moveTo>
                  <a:lnTo>
                    <a:pt x="245" y="1735"/>
                  </a:lnTo>
                  <a:lnTo>
                    <a:pt x="68" y="2725"/>
                  </a:lnTo>
                  <a:cubicBezTo>
                    <a:pt x="1" y="3095"/>
                    <a:pt x="257" y="3495"/>
                    <a:pt x="753" y="3495"/>
                  </a:cubicBezTo>
                  <a:lnTo>
                    <a:pt x="3347" y="1728"/>
                  </a:lnTo>
                  <a:cubicBezTo>
                    <a:pt x="2899" y="1216"/>
                    <a:pt x="2480" y="590"/>
                    <a:pt x="2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8770692" y="3621111"/>
              <a:ext cx="253208" cy="80967"/>
            </a:xfrm>
            <a:custGeom>
              <a:avLst/>
              <a:gdLst/>
              <a:ahLst/>
              <a:cxnLst/>
              <a:rect l="l" t="t" r="r" b="b"/>
              <a:pathLst>
                <a:path w="5961" h="1906" extrusionOk="0">
                  <a:moveTo>
                    <a:pt x="5175" y="1"/>
                  </a:moveTo>
                  <a:cubicBezTo>
                    <a:pt x="4534" y="764"/>
                    <a:pt x="3935" y="1207"/>
                    <a:pt x="3302" y="1207"/>
                  </a:cubicBezTo>
                  <a:cubicBezTo>
                    <a:pt x="2877" y="1207"/>
                    <a:pt x="2437" y="1007"/>
                    <a:pt x="1958" y="571"/>
                  </a:cubicBezTo>
                  <a:lnTo>
                    <a:pt x="1" y="1905"/>
                  </a:lnTo>
                  <a:lnTo>
                    <a:pt x="5960" y="1905"/>
                  </a:lnTo>
                  <a:lnTo>
                    <a:pt x="5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9008443" y="3485854"/>
              <a:ext cx="118555" cy="216223"/>
            </a:xfrm>
            <a:custGeom>
              <a:avLst/>
              <a:gdLst/>
              <a:ahLst/>
              <a:cxnLst/>
              <a:rect l="l" t="t" r="r" b="b"/>
              <a:pathLst>
                <a:path w="2791" h="5090" extrusionOk="0">
                  <a:moveTo>
                    <a:pt x="1412" y="1"/>
                  </a:moveTo>
                  <a:cubicBezTo>
                    <a:pt x="1093" y="890"/>
                    <a:pt x="552" y="1865"/>
                    <a:pt x="0" y="2636"/>
                  </a:cubicBezTo>
                  <a:lnTo>
                    <a:pt x="1012" y="5089"/>
                  </a:lnTo>
                  <a:lnTo>
                    <a:pt x="2087" y="5089"/>
                  </a:lnTo>
                  <a:cubicBezTo>
                    <a:pt x="2487" y="5089"/>
                    <a:pt x="2791" y="4734"/>
                    <a:pt x="2735" y="4341"/>
                  </a:cubicBezTo>
                  <a:lnTo>
                    <a:pt x="2198" y="564"/>
                  </a:lnTo>
                  <a:cubicBezTo>
                    <a:pt x="2150" y="242"/>
                    <a:pt x="1872" y="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roduct</a:t>
            </a:r>
            <a:r>
              <a:rPr lang="en-US" dirty="0">
                <a:solidFill>
                  <a:schemeClr val="accent3"/>
                </a:solidFill>
              </a:rPr>
              <a:t>ion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754181" y="1522410"/>
            <a:ext cx="60507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Condensed" panose="020B0502040204020203" pitchFamily="34" charset="0"/>
              </a:rPr>
              <a:t>E-commerce has become essential in the age of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Bahnschrift Ligh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Condensed" panose="020B0502040204020203" pitchFamily="34" charset="0"/>
              </a:rPr>
              <a:t>Shopping apps save time and effort , making the shopping experience easier for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Bahnschrift Ligh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Condensed" panose="020B0502040204020203" pitchFamily="34" charset="0"/>
              </a:rPr>
              <a:t>In this project, we present A&amp;M, an e-commerce app that allows users to easily purchase various products online using the Flutter Framework</a:t>
            </a:r>
            <a:r>
              <a:rPr lang="en-US" dirty="0">
                <a:latin typeface="Bahnschrift Light Condensed" panose="020B0502040204020203" pitchFamily="34" charset="0"/>
              </a:rPr>
              <a:t>.</a:t>
            </a:r>
          </a:p>
        </p:txBody>
      </p:sp>
      <p:grpSp>
        <p:nvGrpSpPr>
          <p:cNvPr id="178" name="Google Shape;2462;p38"/>
          <p:cNvGrpSpPr/>
          <p:nvPr/>
        </p:nvGrpSpPr>
        <p:grpSpPr>
          <a:xfrm rot="3792679" flipH="1">
            <a:off x="8043576" y="1187668"/>
            <a:ext cx="736492" cy="562955"/>
            <a:chOff x="-2014696" y="3458899"/>
            <a:chExt cx="829021" cy="781349"/>
          </a:xfrm>
        </p:grpSpPr>
        <p:sp>
          <p:nvSpPr>
            <p:cNvPr id="179" name="Google Shape;2463;p38"/>
            <p:cNvSpPr/>
            <p:nvPr/>
          </p:nvSpPr>
          <p:spPr>
            <a:xfrm>
              <a:off x="-1738005" y="3458899"/>
              <a:ext cx="552330" cy="539115"/>
            </a:xfrm>
            <a:custGeom>
              <a:avLst/>
              <a:gdLst/>
              <a:ahLst/>
              <a:cxnLst/>
              <a:rect l="l" t="t" r="r" b="b"/>
              <a:pathLst>
                <a:path w="6813" h="6650" extrusionOk="0">
                  <a:moveTo>
                    <a:pt x="252" y="1"/>
                  </a:moveTo>
                  <a:lnTo>
                    <a:pt x="0" y="3155"/>
                  </a:lnTo>
                  <a:lnTo>
                    <a:pt x="252" y="6568"/>
                  </a:lnTo>
                  <a:lnTo>
                    <a:pt x="3781" y="6568"/>
                  </a:lnTo>
                  <a:lnTo>
                    <a:pt x="4062" y="6650"/>
                  </a:lnTo>
                  <a:lnTo>
                    <a:pt x="4377" y="6568"/>
                  </a:lnTo>
                  <a:lnTo>
                    <a:pt x="4974" y="6568"/>
                  </a:lnTo>
                  <a:lnTo>
                    <a:pt x="6812" y="4756"/>
                  </a:lnTo>
                  <a:lnTo>
                    <a:pt x="6812" y="1813"/>
                  </a:lnTo>
                  <a:lnTo>
                    <a:pt x="49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64;p38"/>
            <p:cNvSpPr/>
            <p:nvPr/>
          </p:nvSpPr>
          <p:spPr>
            <a:xfrm>
              <a:off x="-2014696" y="3458899"/>
              <a:ext cx="296311" cy="532468"/>
            </a:xfrm>
            <a:custGeom>
              <a:avLst/>
              <a:gdLst/>
              <a:ahLst/>
              <a:cxnLst/>
              <a:rect l="l" t="t" r="r" b="b"/>
              <a:pathLst>
                <a:path w="3655" h="6568" extrusionOk="0">
                  <a:moveTo>
                    <a:pt x="0" y="1"/>
                  </a:moveTo>
                  <a:lnTo>
                    <a:pt x="0" y="6568"/>
                  </a:lnTo>
                  <a:lnTo>
                    <a:pt x="3654" y="6568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65;p38"/>
            <p:cNvSpPr/>
            <p:nvPr/>
          </p:nvSpPr>
          <p:spPr>
            <a:xfrm>
              <a:off x="-1427913" y="3667731"/>
              <a:ext cx="126875" cy="115282"/>
            </a:xfrm>
            <a:custGeom>
              <a:avLst/>
              <a:gdLst/>
              <a:ahLst/>
              <a:cxnLst/>
              <a:rect l="l" t="t" r="r" b="b"/>
              <a:pathLst>
                <a:path w="1565" h="1422" extrusionOk="0">
                  <a:moveTo>
                    <a:pt x="785" y="0"/>
                  </a:moveTo>
                  <a:cubicBezTo>
                    <a:pt x="463" y="0"/>
                    <a:pt x="168" y="218"/>
                    <a:pt x="89" y="545"/>
                  </a:cubicBezTo>
                  <a:cubicBezTo>
                    <a:pt x="0" y="927"/>
                    <a:pt x="234" y="1313"/>
                    <a:pt x="615" y="1401"/>
                  </a:cubicBezTo>
                  <a:cubicBezTo>
                    <a:pt x="672" y="1415"/>
                    <a:pt x="728" y="1422"/>
                    <a:pt x="784" y="1422"/>
                  </a:cubicBezTo>
                  <a:cubicBezTo>
                    <a:pt x="1105" y="1422"/>
                    <a:pt x="1396" y="1204"/>
                    <a:pt x="1475" y="879"/>
                  </a:cubicBezTo>
                  <a:cubicBezTo>
                    <a:pt x="1564" y="497"/>
                    <a:pt x="1331" y="112"/>
                    <a:pt x="949" y="19"/>
                  </a:cubicBezTo>
                  <a:cubicBezTo>
                    <a:pt x="894" y="6"/>
                    <a:pt x="839" y="0"/>
                    <a:pt x="785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66;p38"/>
            <p:cNvSpPr/>
            <p:nvPr/>
          </p:nvSpPr>
          <p:spPr>
            <a:xfrm>
              <a:off x="-1446235" y="3643411"/>
              <a:ext cx="164086" cy="163842"/>
            </a:xfrm>
            <a:custGeom>
              <a:avLst/>
              <a:gdLst/>
              <a:ahLst/>
              <a:cxnLst/>
              <a:rect l="l" t="t" r="r" b="b"/>
              <a:pathLst>
                <a:path w="2024" h="2021" extrusionOk="0">
                  <a:moveTo>
                    <a:pt x="1012" y="597"/>
                  </a:moveTo>
                  <a:cubicBezTo>
                    <a:pt x="1238" y="597"/>
                    <a:pt x="1423" y="782"/>
                    <a:pt x="1423" y="1008"/>
                  </a:cubicBezTo>
                  <a:cubicBezTo>
                    <a:pt x="1423" y="1238"/>
                    <a:pt x="1238" y="1420"/>
                    <a:pt x="1012" y="1420"/>
                  </a:cubicBezTo>
                  <a:cubicBezTo>
                    <a:pt x="786" y="1420"/>
                    <a:pt x="600" y="1238"/>
                    <a:pt x="600" y="1008"/>
                  </a:cubicBezTo>
                  <a:cubicBezTo>
                    <a:pt x="600" y="782"/>
                    <a:pt x="786" y="597"/>
                    <a:pt x="1012" y="597"/>
                  </a:cubicBezTo>
                  <a:close/>
                  <a:moveTo>
                    <a:pt x="1012" y="0"/>
                  </a:moveTo>
                  <a:cubicBezTo>
                    <a:pt x="456" y="0"/>
                    <a:pt x="0" y="453"/>
                    <a:pt x="0" y="1008"/>
                  </a:cubicBezTo>
                  <a:cubicBezTo>
                    <a:pt x="0" y="1568"/>
                    <a:pt x="456" y="2020"/>
                    <a:pt x="1012" y="2020"/>
                  </a:cubicBezTo>
                  <a:cubicBezTo>
                    <a:pt x="1568" y="2020"/>
                    <a:pt x="2024" y="1568"/>
                    <a:pt x="2024" y="1008"/>
                  </a:cubicBezTo>
                  <a:cubicBezTo>
                    <a:pt x="2024" y="453"/>
                    <a:pt x="1568" y="0"/>
                    <a:pt x="1012" y="0"/>
                  </a:cubicBezTo>
                  <a:close/>
                </a:path>
              </a:pathLst>
            </a:custGeom>
            <a:solidFill>
              <a:srgbClr val="293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67;p38"/>
            <p:cNvSpPr/>
            <p:nvPr/>
          </p:nvSpPr>
          <p:spPr>
            <a:xfrm>
              <a:off x="-1894551" y="3564693"/>
              <a:ext cx="145845" cy="145764"/>
            </a:xfrm>
            <a:custGeom>
              <a:avLst/>
              <a:gdLst/>
              <a:ahLst/>
              <a:cxnLst/>
              <a:rect l="l" t="t" r="r" b="b"/>
              <a:pathLst>
                <a:path w="1799" h="1798" extrusionOk="0">
                  <a:moveTo>
                    <a:pt x="897" y="601"/>
                  </a:moveTo>
                  <a:cubicBezTo>
                    <a:pt x="1064" y="601"/>
                    <a:pt x="1198" y="734"/>
                    <a:pt x="1198" y="897"/>
                  </a:cubicBezTo>
                  <a:cubicBezTo>
                    <a:pt x="1198" y="1064"/>
                    <a:pt x="1064" y="1197"/>
                    <a:pt x="897" y="1197"/>
                  </a:cubicBezTo>
                  <a:cubicBezTo>
                    <a:pt x="734" y="1197"/>
                    <a:pt x="597" y="1064"/>
                    <a:pt x="597" y="897"/>
                  </a:cubicBezTo>
                  <a:cubicBezTo>
                    <a:pt x="597" y="734"/>
                    <a:pt x="734" y="601"/>
                    <a:pt x="897" y="601"/>
                  </a:cubicBezTo>
                  <a:close/>
                  <a:moveTo>
                    <a:pt x="897" y="0"/>
                  </a:moveTo>
                  <a:cubicBezTo>
                    <a:pt x="405" y="0"/>
                    <a:pt x="1" y="404"/>
                    <a:pt x="1" y="897"/>
                  </a:cubicBezTo>
                  <a:cubicBezTo>
                    <a:pt x="1" y="1394"/>
                    <a:pt x="405" y="1798"/>
                    <a:pt x="897" y="1798"/>
                  </a:cubicBezTo>
                  <a:cubicBezTo>
                    <a:pt x="1394" y="1798"/>
                    <a:pt x="1798" y="1394"/>
                    <a:pt x="1798" y="897"/>
                  </a:cubicBezTo>
                  <a:cubicBezTo>
                    <a:pt x="1798" y="404"/>
                    <a:pt x="1394" y="0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468;p38"/>
            <p:cNvSpPr/>
            <p:nvPr/>
          </p:nvSpPr>
          <p:spPr>
            <a:xfrm>
              <a:off x="-1687499" y="3740126"/>
              <a:ext cx="145764" cy="145845"/>
            </a:xfrm>
            <a:custGeom>
              <a:avLst/>
              <a:gdLst/>
              <a:ahLst/>
              <a:cxnLst/>
              <a:rect l="l" t="t" r="r" b="b"/>
              <a:pathLst>
                <a:path w="1798" h="1799" extrusionOk="0">
                  <a:moveTo>
                    <a:pt x="901" y="601"/>
                  </a:moveTo>
                  <a:cubicBezTo>
                    <a:pt x="1064" y="601"/>
                    <a:pt x="1201" y="735"/>
                    <a:pt x="1201" y="898"/>
                  </a:cubicBezTo>
                  <a:cubicBezTo>
                    <a:pt x="1201" y="1064"/>
                    <a:pt x="1064" y="1198"/>
                    <a:pt x="901" y="1198"/>
                  </a:cubicBezTo>
                  <a:cubicBezTo>
                    <a:pt x="734" y="1198"/>
                    <a:pt x="600" y="1064"/>
                    <a:pt x="600" y="898"/>
                  </a:cubicBezTo>
                  <a:cubicBezTo>
                    <a:pt x="600" y="735"/>
                    <a:pt x="734" y="601"/>
                    <a:pt x="901" y="601"/>
                  </a:cubicBezTo>
                  <a:close/>
                  <a:moveTo>
                    <a:pt x="901" y="1"/>
                  </a:moveTo>
                  <a:cubicBezTo>
                    <a:pt x="404" y="1"/>
                    <a:pt x="0" y="405"/>
                    <a:pt x="0" y="898"/>
                  </a:cubicBezTo>
                  <a:cubicBezTo>
                    <a:pt x="0" y="1394"/>
                    <a:pt x="404" y="1798"/>
                    <a:pt x="901" y="1798"/>
                  </a:cubicBezTo>
                  <a:cubicBezTo>
                    <a:pt x="1394" y="1798"/>
                    <a:pt x="1798" y="1394"/>
                    <a:pt x="1798" y="898"/>
                  </a:cubicBezTo>
                  <a:cubicBezTo>
                    <a:pt x="1798" y="405"/>
                    <a:pt x="1394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469;p38"/>
            <p:cNvSpPr/>
            <p:nvPr/>
          </p:nvSpPr>
          <p:spPr>
            <a:xfrm>
              <a:off x="-1729898" y="3562910"/>
              <a:ext cx="111228" cy="213944"/>
            </a:xfrm>
            <a:custGeom>
              <a:avLst/>
              <a:gdLst/>
              <a:ahLst/>
              <a:cxnLst/>
              <a:rect l="l" t="t" r="r" b="b"/>
              <a:pathLst>
                <a:path w="1372" h="2639" extrusionOk="0">
                  <a:moveTo>
                    <a:pt x="842" y="0"/>
                  </a:moveTo>
                  <a:lnTo>
                    <a:pt x="145" y="1342"/>
                  </a:lnTo>
                  <a:lnTo>
                    <a:pt x="0" y="2276"/>
                  </a:lnTo>
                  <a:lnTo>
                    <a:pt x="145" y="2639"/>
                  </a:lnTo>
                  <a:lnTo>
                    <a:pt x="1372" y="278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470;p38"/>
            <p:cNvSpPr/>
            <p:nvPr/>
          </p:nvSpPr>
          <p:spPr>
            <a:xfrm>
              <a:off x="-1820372" y="3671623"/>
              <a:ext cx="101986" cy="218565"/>
            </a:xfrm>
            <a:custGeom>
              <a:avLst/>
              <a:gdLst/>
              <a:ahLst/>
              <a:cxnLst/>
              <a:rect l="l" t="t" r="r" b="b"/>
              <a:pathLst>
                <a:path w="1258" h="2696" extrusionOk="0">
                  <a:moveTo>
                    <a:pt x="1257" y="1"/>
                  </a:moveTo>
                  <a:lnTo>
                    <a:pt x="1" y="2417"/>
                  </a:lnTo>
                  <a:lnTo>
                    <a:pt x="531" y="2695"/>
                  </a:lnTo>
                  <a:lnTo>
                    <a:pt x="1257" y="129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471;p38"/>
            <p:cNvSpPr/>
            <p:nvPr/>
          </p:nvSpPr>
          <p:spPr>
            <a:xfrm>
              <a:off x="-1431886" y="3700159"/>
              <a:ext cx="246210" cy="540088"/>
            </a:xfrm>
            <a:custGeom>
              <a:avLst/>
              <a:gdLst/>
              <a:ahLst/>
              <a:cxnLst/>
              <a:rect l="l" t="t" r="r" b="b"/>
              <a:pathLst>
                <a:path w="3037" h="6662" extrusionOk="0">
                  <a:moveTo>
                    <a:pt x="1120" y="1"/>
                  </a:moveTo>
                  <a:lnTo>
                    <a:pt x="1120" y="620"/>
                  </a:lnTo>
                  <a:lnTo>
                    <a:pt x="1487" y="620"/>
                  </a:lnTo>
                  <a:cubicBezTo>
                    <a:pt x="2013" y="620"/>
                    <a:pt x="2436" y="1042"/>
                    <a:pt x="2436" y="1565"/>
                  </a:cubicBezTo>
                  <a:lnTo>
                    <a:pt x="2436" y="5137"/>
                  </a:lnTo>
                  <a:cubicBezTo>
                    <a:pt x="2436" y="5642"/>
                    <a:pt x="2025" y="6053"/>
                    <a:pt x="1521" y="6053"/>
                  </a:cubicBezTo>
                  <a:cubicBezTo>
                    <a:pt x="1491" y="6053"/>
                    <a:pt x="1461" y="6052"/>
                    <a:pt x="1431" y="6049"/>
                  </a:cubicBezTo>
                  <a:cubicBezTo>
                    <a:pt x="957" y="6008"/>
                    <a:pt x="598" y="5601"/>
                    <a:pt x="598" y="5123"/>
                  </a:cubicBezTo>
                  <a:lnTo>
                    <a:pt x="598" y="3592"/>
                  </a:lnTo>
                  <a:lnTo>
                    <a:pt x="1" y="3592"/>
                  </a:lnTo>
                  <a:lnTo>
                    <a:pt x="1" y="5141"/>
                  </a:lnTo>
                  <a:cubicBezTo>
                    <a:pt x="1" y="5980"/>
                    <a:pt x="682" y="6661"/>
                    <a:pt x="1520" y="6661"/>
                  </a:cubicBezTo>
                  <a:cubicBezTo>
                    <a:pt x="1608" y="6661"/>
                    <a:pt x="1697" y="6654"/>
                    <a:pt x="1787" y="6638"/>
                  </a:cubicBezTo>
                  <a:cubicBezTo>
                    <a:pt x="2510" y="6512"/>
                    <a:pt x="3036" y="5871"/>
                    <a:pt x="3036" y="5137"/>
                  </a:cubicBezTo>
                  <a:lnTo>
                    <a:pt x="3036" y="1539"/>
                  </a:lnTo>
                  <a:cubicBezTo>
                    <a:pt x="3036" y="686"/>
                    <a:pt x="2347" y="1"/>
                    <a:pt x="1498" y="1"/>
                  </a:cubicBezTo>
                  <a:close/>
                </a:path>
              </a:pathLst>
            </a:custGeom>
            <a:solidFill>
              <a:srgbClr val="617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8031081" y="3411094"/>
            <a:ext cx="1058511" cy="190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399716" y="2581571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386073" y="-223120"/>
            <a:ext cx="837624" cy="1402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2281;p37"/>
          <p:cNvGrpSpPr/>
          <p:nvPr/>
        </p:nvGrpSpPr>
        <p:grpSpPr>
          <a:xfrm>
            <a:off x="148010" y="3817288"/>
            <a:ext cx="1071261" cy="1054043"/>
            <a:chOff x="2986718" y="2484493"/>
            <a:chExt cx="442184" cy="404645"/>
          </a:xfrm>
        </p:grpSpPr>
        <p:sp>
          <p:nvSpPr>
            <p:cNvPr id="200" name="Google Shape;2282;p37"/>
            <p:cNvSpPr/>
            <p:nvPr/>
          </p:nvSpPr>
          <p:spPr>
            <a:xfrm>
              <a:off x="3080952" y="2484493"/>
              <a:ext cx="129959" cy="166234"/>
            </a:xfrm>
            <a:custGeom>
              <a:avLst/>
              <a:gdLst/>
              <a:ahLst/>
              <a:cxnLst/>
              <a:rect l="l" t="t" r="r" b="b"/>
              <a:pathLst>
                <a:path w="1150" h="1471" extrusionOk="0">
                  <a:moveTo>
                    <a:pt x="577" y="148"/>
                  </a:moveTo>
                  <a:cubicBezTo>
                    <a:pt x="339" y="148"/>
                    <a:pt x="148" y="339"/>
                    <a:pt x="148" y="577"/>
                  </a:cubicBezTo>
                  <a:lnTo>
                    <a:pt x="148" y="898"/>
                  </a:lnTo>
                  <a:cubicBezTo>
                    <a:pt x="148" y="1132"/>
                    <a:pt x="339" y="1328"/>
                    <a:pt x="577" y="1328"/>
                  </a:cubicBezTo>
                  <a:cubicBezTo>
                    <a:pt x="816" y="1328"/>
                    <a:pt x="1006" y="1132"/>
                    <a:pt x="1006" y="898"/>
                  </a:cubicBezTo>
                  <a:lnTo>
                    <a:pt x="1006" y="577"/>
                  </a:lnTo>
                  <a:cubicBezTo>
                    <a:pt x="1006" y="339"/>
                    <a:pt x="816" y="148"/>
                    <a:pt x="577" y="148"/>
                  </a:cubicBezTo>
                  <a:close/>
                  <a:moveTo>
                    <a:pt x="577" y="1471"/>
                  </a:moveTo>
                  <a:cubicBezTo>
                    <a:pt x="261" y="1471"/>
                    <a:pt x="1" y="1215"/>
                    <a:pt x="1" y="898"/>
                  </a:cubicBezTo>
                  <a:lnTo>
                    <a:pt x="1" y="577"/>
                  </a:lnTo>
                  <a:cubicBezTo>
                    <a:pt x="1" y="261"/>
                    <a:pt x="261" y="1"/>
                    <a:pt x="577" y="1"/>
                  </a:cubicBezTo>
                  <a:cubicBezTo>
                    <a:pt x="894" y="1"/>
                    <a:pt x="1149" y="261"/>
                    <a:pt x="1149" y="577"/>
                  </a:cubicBezTo>
                  <a:lnTo>
                    <a:pt x="1149" y="898"/>
                  </a:lnTo>
                  <a:cubicBezTo>
                    <a:pt x="1149" y="1215"/>
                    <a:pt x="894" y="1471"/>
                    <a:pt x="577" y="1471"/>
                  </a:cubicBez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283;p37"/>
            <p:cNvSpPr/>
            <p:nvPr/>
          </p:nvSpPr>
          <p:spPr>
            <a:xfrm>
              <a:off x="2986718" y="2577350"/>
              <a:ext cx="315065" cy="311788"/>
            </a:xfrm>
            <a:custGeom>
              <a:avLst/>
              <a:gdLst/>
              <a:ahLst/>
              <a:cxnLst/>
              <a:rect l="l" t="t" r="r" b="b"/>
              <a:pathLst>
                <a:path w="2788" h="2759" extrusionOk="0">
                  <a:moveTo>
                    <a:pt x="2255" y="1"/>
                  </a:moveTo>
                  <a:lnTo>
                    <a:pt x="1431" y="1"/>
                  </a:lnTo>
                  <a:lnTo>
                    <a:pt x="1361" y="1"/>
                  </a:lnTo>
                  <a:lnTo>
                    <a:pt x="538" y="1"/>
                  </a:lnTo>
                  <a:lnTo>
                    <a:pt x="0" y="2758"/>
                  </a:lnTo>
                  <a:lnTo>
                    <a:pt x="1361" y="2758"/>
                  </a:lnTo>
                  <a:lnTo>
                    <a:pt x="1431" y="2758"/>
                  </a:lnTo>
                  <a:lnTo>
                    <a:pt x="2788" y="27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284;p37"/>
            <p:cNvSpPr/>
            <p:nvPr/>
          </p:nvSpPr>
          <p:spPr>
            <a:xfrm>
              <a:off x="3081969" y="2580548"/>
              <a:ext cx="14804" cy="15256"/>
            </a:xfrm>
            <a:custGeom>
              <a:avLst/>
              <a:gdLst/>
              <a:ahLst/>
              <a:cxnLst/>
              <a:rect l="l" t="t" r="r" b="b"/>
              <a:pathLst>
                <a:path w="131" h="135" extrusionOk="0">
                  <a:moveTo>
                    <a:pt x="130" y="66"/>
                  </a:moveTo>
                  <a:cubicBezTo>
                    <a:pt x="130" y="105"/>
                    <a:pt x="100" y="135"/>
                    <a:pt x="65" y="135"/>
                  </a:cubicBezTo>
                  <a:cubicBezTo>
                    <a:pt x="26" y="135"/>
                    <a:pt x="0" y="105"/>
                    <a:pt x="0" y="66"/>
                  </a:cubicBezTo>
                  <a:cubicBezTo>
                    <a:pt x="0" y="31"/>
                    <a:pt x="26" y="1"/>
                    <a:pt x="65" y="1"/>
                  </a:cubicBezTo>
                  <a:cubicBezTo>
                    <a:pt x="100" y="1"/>
                    <a:pt x="130" y="31"/>
                    <a:pt x="130" y="66"/>
                  </a:cubicBez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285;p37"/>
            <p:cNvSpPr/>
            <p:nvPr/>
          </p:nvSpPr>
          <p:spPr>
            <a:xfrm>
              <a:off x="3195088" y="2580548"/>
              <a:ext cx="15369" cy="15256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135" y="66"/>
                  </a:moveTo>
                  <a:cubicBezTo>
                    <a:pt x="135" y="105"/>
                    <a:pt x="105" y="135"/>
                    <a:pt x="70" y="135"/>
                  </a:cubicBezTo>
                  <a:cubicBezTo>
                    <a:pt x="31" y="135"/>
                    <a:pt x="1" y="105"/>
                    <a:pt x="1" y="66"/>
                  </a:cubicBezTo>
                  <a:cubicBezTo>
                    <a:pt x="1" y="31"/>
                    <a:pt x="31" y="1"/>
                    <a:pt x="70" y="1"/>
                  </a:cubicBezTo>
                  <a:cubicBezTo>
                    <a:pt x="105" y="1"/>
                    <a:pt x="135" y="31"/>
                    <a:pt x="135" y="66"/>
                  </a:cubicBez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286;p37"/>
            <p:cNvSpPr/>
            <p:nvPr/>
          </p:nvSpPr>
          <p:spPr>
            <a:xfrm>
              <a:off x="3130901" y="2783393"/>
              <a:ext cx="270653" cy="96169"/>
            </a:xfrm>
            <a:custGeom>
              <a:avLst/>
              <a:gdLst/>
              <a:ahLst/>
              <a:cxnLst/>
              <a:rect l="l" t="t" r="r" b="b"/>
              <a:pathLst>
                <a:path w="2395" h="851" extrusionOk="0">
                  <a:moveTo>
                    <a:pt x="2394" y="1"/>
                  </a:moveTo>
                  <a:lnTo>
                    <a:pt x="1" y="1"/>
                  </a:lnTo>
                  <a:lnTo>
                    <a:pt x="1" y="850"/>
                  </a:lnTo>
                  <a:lnTo>
                    <a:pt x="2394" y="85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287;p37"/>
            <p:cNvSpPr/>
            <p:nvPr/>
          </p:nvSpPr>
          <p:spPr>
            <a:xfrm>
              <a:off x="3104005" y="2742711"/>
              <a:ext cx="324897" cy="40796"/>
            </a:xfrm>
            <a:custGeom>
              <a:avLst/>
              <a:gdLst/>
              <a:ahLst/>
              <a:cxnLst/>
              <a:rect l="l" t="t" r="r" b="b"/>
              <a:pathLst>
                <a:path w="2875" h="361" extrusionOk="0">
                  <a:moveTo>
                    <a:pt x="2875" y="1"/>
                  </a:moveTo>
                  <a:lnTo>
                    <a:pt x="0" y="1"/>
                  </a:lnTo>
                  <a:lnTo>
                    <a:pt x="0" y="361"/>
                  </a:lnTo>
                  <a:lnTo>
                    <a:pt x="2875" y="3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288;p37"/>
            <p:cNvSpPr/>
            <p:nvPr/>
          </p:nvSpPr>
          <p:spPr>
            <a:xfrm>
              <a:off x="3261310" y="2742711"/>
              <a:ext cx="15708" cy="136852"/>
            </a:xfrm>
            <a:custGeom>
              <a:avLst/>
              <a:gdLst/>
              <a:ahLst/>
              <a:cxnLst/>
              <a:rect l="l" t="t" r="r" b="b"/>
              <a:pathLst>
                <a:path w="139" h="1211" extrusionOk="0">
                  <a:moveTo>
                    <a:pt x="139" y="1"/>
                  </a:moveTo>
                  <a:lnTo>
                    <a:pt x="0" y="1"/>
                  </a:lnTo>
                  <a:lnTo>
                    <a:pt x="0" y="1210"/>
                  </a:lnTo>
                  <a:lnTo>
                    <a:pt x="139" y="12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289;p37"/>
            <p:cNvSpPr/>
            <p:nvPr/>
          </p:nvSpPr>
          <p:spPr>
            <a:xfrm>
              <a:off x="3229442" y="2701125"/>
              <a:ext cx="39779" cy="41700"/>
            </a:xfrm>
            <a:custGeom>
              <a:avLst/>
              <a:gdLst/>
              <a:ahLst/>
              <a:cxnLst/>
              <a:rect l="l" t="t" r="r" b="b"/>
              <a:pathLst>
                <a:path w="352" h="369" extrusionOk="0">
                  <a:moveTo>
                    <a:pt x="330" y="330"/>
                  </a:moveTo>
                  <a:cubicBezTo>
                    <a:pt x="330" y="330"/>
                    <a:pt x="169" y="0"/>
                    <a:pt x="83" y="18"/>
                  </a:cubicBezTo>
                  <a:cubicBezTo>
                    <a:pt x="0" y="31"/>
                    <a:pt x="35" y="369"/>
                    <a:pt x="35" y="369"/>
                  </a:cubicBezTo>
                  <a:lnTo>
                    <a:pt x="351" y="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290;p37"/>
            <p:cNvSpPr/>
            <p:nvPr/>
          </p:nvSpPr>
          <p:spPr>
            <a:xfrm>
              <a:off x="3269107" y="2701125"/>
              <a:ext cx="40231" cy="41700"/>
            </a:xfrm>
            <a:custGeom>
              <a:avLst/>
              <a:gdLst/>
              <a:ahLst/>
              <a:cxnLst/>
              <a:rect l="l" t="t" r="r" b="b"/>
              <a:pathLst>
                <a:path w="356" h="369" extrusionOk="0">
                  <a:moveTo>
                    <a:pt x="26" y="330"/>
                  </a:moveTo>
                  <a:cubicBezTo>
                    <a:pt x="26" y="330"/>
                    <a:pt x="187" y="0"/>
                    <a:pt x="269" y="18"/>
                  </a:cubicBezTo>
                  <a:cubicBezTo>
                    <a:pt x="356" y="31"/>
                    <a:pt x="317" y="369"/>
                    <a:pt x="317" y="369"/>
                  </a:cubicBezTo>
                  <a:lnTo>
                    <a:pt x="0" y="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7497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0503" y="2283594"/>
            <a:ext cx="2900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Project </a:t>
            </a:r>
            <a:r>
              <a:rPr lang="en-US" sz="3200" dirty="0">
                <a:solidFill>
                  <a:schemeClr val="accent3"/>
                </a:solidFill>
                <a:latin typeface="Arial Black" panose="020B0A04020102020204" pitchFamily="34" charset="0"/>
              </a:rPr>
              <a:t>idea</a:t>
            </a:r>
          </a:p>
        </p:txBody>
      </p:sp>
      <p:sp>
        <p:nvSpPr>
          <p:cNvPr id="43" name="Google Shape;399;p40"/>
          <p:cNvSpPr txBox="1">
            <a:spLocks/>
          </p:cNvSpPr>
          <p:nvPr/>
        </p:nvSpPr>
        <p:spPr>
          <a:xfrm>
            <a:off x="4883760" y="1191529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accent3"/>
                </a:solidFill>
                <a:latin typeface="Arial Black" panose="020B0A04020102020204" pitchFamily="34" charset="0"/>
              </a:rPr>
              <a:t>02</a:t>
            </a:r>
          </a:p>
        </p:txBody>
      </p:sp>
      <p:pic>
        <p:nvPicPr>
          <p:cNvPr id="46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529200" y="345430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853337" y="16645"/>
            <a:ext cx="837624" cy="1402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588;p21"/>
          <p:cNvGrpSpPr/>
          <p:nvPr/>
        </p:nvGrpSpPr>
        <p:grpSpPr>
          <a:xfrm>
            <a:off x="655068" y="1191529"/>
            <a:ext cx="3535497" cy="3506719"/>
            <a:chOff x="5151300" y="1201450"/>
            <a:chExt cx="3535497" cy="3506719"/>
          </a:xfrm>
        </p:grpSpPr>
        <p:grpSp>
          <p:nvGrpSpPr>
            <p:cNvPr id="50" name="Google Shape;589;p21"/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142" name="Google Shape;590;p21"/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591;p21"/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592;p21"/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593;p21"/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594;p21"/>
            <p:cNvSpPr/>
            <p:nvPr/>
          </p:nvSpPr>
          <p:spPr>
            <a:xfrm>
              <a:off x="5740738" y="1676113"/>
              <a:ext cx="547500" cy="54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5;p21"/>
            <p:cNvSpPr/>
            <p:nvPr/>
          </p:nvSpPr>
          <p:spPr>
            <a:xfrm>
              <a:off x="5740738" y="2436288"/>
              <a:ext cx="547500" cy="54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6;p21"/>
            <p:cNvSpPr/>
            <p:nvPr/>
          </p:nvSpPr>
          <p:spPr>
            <a:xfrm>
              <a:off x="5740738" y="3196225"/>
              <a:ext cx="547500" cy="547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97;p21"/>
            <p:cNvSpPr/>
            <p:nvPr/>
          </p:nvSpPr>
          <p:spPr>
            <a:xfrm>
              <a:off x="5740738" y="3956175"/>
              <a:ext cx="547500" cy="547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8;p21"/>
            <p:cNvSpPr/>
            <p:nvPr/>
          </p:nvSpPr>
          <p:spPr>
            <a:xfrm>
              <a:off x="6115021" y="1257747"/>
              <a:ext cx="710995" cy="193950"/>
            </a:xfrm>
            <a:custGeom>
              <a:avLst/>
              <a:gdLst/>
              <a:ahLst/>
              <a:cxnLst/>
              <a:rect l="l" t="t" r="r" b="b"/>
              <a:pathLst>
                <a:path w="4597" h="1254" extrusionOk="0">
                  <a:moveTo>
                    <a:pt x="3677" y="1254"/>
                  </a:moveTo>
                  <a:lnTo>
                    <a:pt x="919" y="1254"/>
                  </a:lnTo>
                  <a:cubicBezTo>
                    <a:pt x="690" y="1254"/>
                    <a:pt x="477" y="1115"/>
                    <a:pt x="386" y="903"/>
                  </a:cubicBezTo>
                  <a:lnTo>
                    <a:pt x="0" y="1"/>
                  </a:lnTo>
                  <a:lnTo>
                    <a:pt x="4596" y="1"/>
                  </a:lnTo>
                  <a:lnTo>
                    <a:pt x="4210" y="903"/>
                  </a:lnTo>
                  <a:cubicBezTo>
                    <a:pt x="4119" y="1115"/>
                    <a:pt x="3907" y="1254"/>
                    <a:pt x="3677" y="1254"/>
                  </a:cubicBezTo>
                  <a:close/>
                </a:path>
              </a:pathLst>
            </a:custGeom>
            <a:solidFill>
              <a:srgbClr val="4F4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99;p21"/>
            <p:cNvSpPr/>
            <p:nvPr/>
          </p:nvSpPr>
          <p:spPr>
            <a:xfrm>
              <a:off x="6222977" y="1310179"/>
              <a:ext cx="63877" cy="63722"/>
            </a:xfrm>
            <a:custGeom>
              <a:avLst/>
              <a:gdLst/>
              <a:ahLst/>
              <a:cxnLst/>
              <a:rect l="l" t="t" r="r" b="b"/>
              <a:pathLst>
                <a:path w="413" h="412" extrusionOk="0">
                  <a:moveTo>
                    <a:pt x="412" y="208"/>
                  </a:moveTo>
                  <a:cubicBezTo>
                    <a:pt x="412" y="321"/>
                    <a:pt x="321" y="412"/>
                    <a:pt x="208" y="412"/>
                  </a:cubicBezTo>
                  <a:cubicBezTo>
                    <a:pt x="91" y="412"/>
                    <a:pt x="0" y="321"/>
                    <a:pt x="0" y="208"/>
                  </a:cubicBezTo>
                  <a:cubicBezTo>
                    <a:pt x="0" y="91"/>
                    <a:pt x="91" y="0"/>
                    <a:pt x="208" y="0"/>
                  </a:cubicBezTo>
                  <a:cubicBezTo>
                    <a:pt x="321" y="0"/>
                    <a:pt x="412" y="91"/>
                    <a:pt x="412" y="208"/>
                  </a:cubicBezTo>
                  <a:close/>
                </a:path>
              </a:pathLst>
            </a:custGeom>
            <a:solidFill>
              <a:srgbClr val="383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0;p21"/>
            <p:cNvSpPr/>
            <p:nvPr/>
          </p:nvSpPr>
          <p:spPr>
            <a:xfrm>
              <a:off x="6326139" y="1310179"/>
              <a:ext cx="391766" cy="63722"/>
            </a:xfrm>
            <a:custGeom>
              <a:avLst/>
              <a:gdLst/>
              <a:ahLst/>
              <a:cxnLst/>
              <a:rect l="l" t="t" r="r" b="b"/>
              <a:pathLst>
                <a:path w="2533" h="412" extrusionOk="0">
                  <a:moveTo>
                    <a:pt x="2325" y="412"/>
                  </a:moveTo>
                  <a:lnTo>
                    <a:pt x="209" y="412"/>
                  </a:lnTo>
                  <a:cubicBezTo>
                    <a:pt x="92" y="412"/>
                    <a:pt x="1" y="321"/>
                    <a:pt x="1" y="208"/>
                  </a:cubicBezTo>
                  <a:cubicBezTo>
                    <a:pt x="1" y="91"/>
                    <a:pt x="92" y="0"/>
                    <a:pt x="209" y="0"/>
                  </a:cubicBezTo>
                  <a:lnTo>
                    <a:pt x="2325" y="0"/>
                  </a:lnTo>
                  <a:cubicBezTo>
                    <a:pt x="2442" y="0"/>
                    <a:pt x="2533" y="91"/>
                    <a:pt x="2533" y="208"/>
                  </a:cubicBezTo>
                  <a:cubicBezTo>
                    <a:pt x="2533" y="321"/>
                    <a:pt x="2442" y="412"/>
                    <a:pt x="2325" y="412"/>
                  </a:cubicBezTo>
                  <a:close/>
                </a:path>
              </a:pathLst>
            </a:custGeom>
            <a:solidFill>
              <a:srgbClr val="383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1;p21"/>
            <p:cNvSpPr/>
            <p:nvPr/>
          </p:nvSpPr>
          <p:spPr>
            <a:xfrm>
              <a:off x="6373776" y="1676270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02;p21"/>
            <p:cNvSpPr/>
            <p:nvPr/>
          </p:nvSpPr>
          <p:spPr>
            <a:xfrm>
              <a:off x="6955937" y="2125571"/>
              <a:ext cx="245608" cy="98058"/>
            </a:xfrm>
            <a:custGeom>
              <a:avLst/>
              <a:gdLst/>
              <a:ahLst/>
              <a:cxnLst/>
              <a:rect l="l" t="t" r="r" b="b"/>
              <a:pathLst>
                <a:path w="1588" h="634" extrusionOk="0">
                  <a:moveTo>
                    <a:pt x="1587" y="633"/>
                  </a:moveTo>
                  <a:lnTo>
                    <a:pt x="0" y="633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3;p21"/>
            <p:cNvSpPr/>
            <p:nvPr/>
          </p:nvSpPr>
          <p:spPr>
            <a:xfrm>
              <a:off x="6373776" y="1883521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04;p21"/>
            <p:cNvSpPr/>
            <p:nvPr/>
          </p:nvSpPr>
          <p:spPr>
            <a:xfrm>
              <a:off x="6373776" y="1941829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05;p21"/>
            <p:cNvSpPr/>
            <p:nvPr/>
          </p:nvSpPr>
          <p:spPr>
            <a:xfrm>
              <a:off x="6373776" y="2000138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06;p21"/>
            <p:cNvSpPr/>
            <p:nvPr/>
          </p:nvSpPr>
          <p:spPr>
            <a:xfrm>
              <a:off x="6373776" y="2058447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07;p21"/>
            <p:cNvSpPr/>
            <p:nvPr/>
          </p:nvSpPr>
          <p:spPr>
            <a:xfrm>
              <a:off x="6373776" y="2435983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1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08;p21"/>
            <p:cNvSpPr/>
            <p:nvPr/>
          </p:nvSpPr>
          <p:spPr>
            <a:xfrm>
              <a:off x="6955937" y="2885284"/>
              <a:ext cx="245608" cy="98831"/>
            </a:xfrm>
            <a:custGeom>
              <a:avLst/>
              <a:gdLst/>
              <a:ahLst/>
              <a:cxnLst/>
              <a:rect l="l" t="t" r="r" b="b"/>
              <a:pathLst>
                <a:path w="1588" h="639" extrusionOk="0">
                  <a:moveTo>
                    <a:pt x="1587" y="638"/>
                  </a:moveTo>
                  <a:lnTo>
                    <a:pt x="0" y="638"/>
                  </a:lnTo>
                  <a:lnTo>
                    <a:pt x="0" y="1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09;p21"/>
            <p:cNvSpPr/>
            <p:nvPr/>
          </p:nvSpPr>
          <p:spPr>
            <a:xfrm>
              <a:off x="6373776" y="2643234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10;p21"/>
            <p:cNvSpPr/>
            <p:nvPr/>
          </p:nvSpPr>
          <p:spPr>
            <a:xfrm>
              <a:off x="6373776" y="2701542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11;p21"/>
            <p:cNvSpPr/>
            <p:nvPr/>
          </p:nvSpPr>
          <p:spPr>
            <a:xfrm>
              <a:off x="6373776" y="2760624"/>
              <a:ext cx="827767" cy="25520"/>
            </a:xfrm>
            <a:custGeom>
              <a:avLst/>
              <a:gdLst/>
              <a:ahLst/>
              <a:cxnLst/>
              <a:rect l="l" t="t" r="r" b="b"/>
              <a:pathLst>
                <a:path w="5352" h="165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12;p21"/>
            <p:cNvSpPr/>
            <p:nvPr/>
          </p:nvSpPr>
          <p:spPr>
            <a:xfrm>
              <a:off x="6373776" y="2818933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13;p21"/>
            <p:cNvSpPr/>
            <p:nvPr/>
          </p:nvSpPr>
          <p:spPr>
            <a:xfrm>
              <a:off x="6373776" y="3196469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14;p21"/>
            <p:cNvSpPr/>
            <p:nvPr/>
          </p:nvSpPr>
          <p:spPr>
            <a:xfrm>
              <a:off x="6955937" y="3645152"/>
              <a:ext cx="245608" cy="98676"/>
            </a:xfrm>
            <a:custGeom>
              <a:avLst/>
              <a:gdLst/>
              <a:ahLst/>
              <a:cxnLst/>
              <a:rect l="l" t="t" r="r" b="b"/>
              <a:pathLst>
                <a:path w="1588" h="638" extrusionOk="0">
                  <a:moveTo>
                    <a:pt x="1587" y="637"/>
                  </a:moveTo>
                  <a:lnTo>
                    <a:pt x="0" y="637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15;p21"/>
            <p:cNvSpPr/>
            <p:nvPr/>
          </p:nvSpPr>
          <p:spPr>
            <a:xfrm>
              <a:off x="6373776" y="3402947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16;p21"/>
            <p:cNvSpPr/>
            <p:nvPr/>
          </p:nvSpPr>
          <p:spPr>
            <a:xfrm>
              <a:off x="6373776" y="3462029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17;p21"/>
            <p:cNvSpPr/>
            <p:nvPr/>
          </p:nvSpPr>
          <p:spPr>
            <a:xfrm>
              <a:off x="6373776" y="3520337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18;p21"/>
            <p:cNvSpPr/>
            <p:nvPr/>
          </p:nvSpPr>
          <p:spPr>
            <a:xfrm>
              <a:off x="6373776" y="3578646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19;p21"/>
            <p:cNvSpPr/>
            <p:nvPr/>
          </p:nvSpPr>
          <p:spPr>
            <a:xfrm>
              <a:off x="6373776" y="3956182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1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20;p21"/>
            <p:cNvSpPr/>
            <p:nvPr/>
          </p:nvSpPr>
          <p:spPr>
            <a:xfrm>
              <a:off x="6955937" y="4404864"/>
              <a:ext cx="245608" cy="98676"/>
            </a:xfrm>
            <a:custGeom>
              <a:avLst/>
              <a:gdLst/>
              <a:ahLst/>
              <a:cxnLst/>
              <a:rect l="l" t="t" r="r" b="b"/>
              <a:pathLst>
                <a:path w="1588" h="638" extrusionOk="0">
                  <a:moveTo>
                    <a:pt x="1587" y="638"/>
                  </a:moveTo>
                  <a:lnTo>
                    <a:pt x="0" y="638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21;p21"/>
            <p:cNvSpPr/>
            <p:nvPr/>
          </p:nvSpPr>
          <p:spPr>
            <a:xfrm>
              <a:off x="6373776" y="4163433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22;p21"/>
            <p:cNvSpPr/>
            <p:nvPr/>
          </p:nvSpPr>
          <p:spPr>
            <a:xfrm>
              <a:off x="6373776" y="4221741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23;p21"/>
            <p:cNvSpPr/>
            <p:nvPr/>
          </p:nvSpPr>
          <p:spPr>
            <a:xfrm>
              <a:off x="6373776" y="4280050"/>
              <a:ext cx="827767" cy="26448"/>
            </a:xfrm>
            <a:custGeom>
              <a:avLst/>
              <a:gdLst/>
              <a:ahLst/>
              <a:cxnLst/>
              <a:rect l="l" t="t" r="r" b="b"/>
              <a:pathLst>
                <a:path w="5352" h="171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24;p21"/>
            <p:cNvSpPr/>
            <p:nvPr/>
          </p:nvSpPr>
          <p:spPr>
            <a:xfrm>
              <a:off x="6373776" y="4338513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25;p21"/>
            <p:cNvSpPr/>
            <p:nvPr/>
          </p:nvSpPr>
          <p:spPr>
            <a:xfrm>
              <a:off x="5151300" y="1688334"/>
              <a:ext cx="331447" cy="152964"/>
            </a:xfrm>
            <a:custGeom>
              <a:avLst/>
              <a:gdLst/>
              <a:ahLst/>
              <a:cxnLst/>
              <a:rect l="l" t="t" r="r" b="b"/>
              <a:pathLst>
                <a:path w="2143" h="989" extrusionOk="0">
                  <a:moveTo>
                    <a:pt x="2078" y="0"/>
                  </a:moveTo>
                  <a:lnTo>
                    <a:pt x="1" y="0"/>
                  </a:lnTo>
                  <a:lnTo>
                    <a:pt x="22" y="135"/>
                  </a:lnTo>
                  <a:cubicBezTo>
                    <a:pt x="87" y="612"/>
                    <a:pt x="517" y="989"/>
                    <a:pt x="981" y="989"/>
                  </a:cubicBezTo>
                  <a:lnTo>
                    <a:pt x="1340" y="989"/>
                  </a:lnTo>
                  <a:cubicBezTo>
                    <a:pt x="1804" y="989"/>
                    <a:pt x="2143" y="612"/>
                    <a:pt x="2091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26;p21"/>
            <p:cNvSpPr/>
            <p:nvPr/>
          </p:nvSpPr>
          <p:spPr>
            <a:xfrm>
              <a:off x="5472540" y="1688334"/>
              <a:ext cx="328044" cy="152964"/>
            </a:xfrm>
            <a:custGeom>
              <a:avLst/>
              <a:gdLst/>
              <a:ahLst/>
              <a:cxnLst/>
              <a:rect l="l" t="t" r="r" b="b"/>
              <a:pathLst>
                <a:path w="2121" h="989" extrusionOk="0">
                  <a:moveTo>
                    <a:pt x="2077" y="0"/>
                  </a:moveTo>
                  <a:lnTo>
                    <a:pt x="1" y="0"/>
                  </a:lnTo>
                  <a:lnTo>
                    <a:pt x="14" y="135"/>
                  </a:lnTo>
                  <a:cubicBezTo>
                    <a:pt x="66" y="612"/>
                    <a:pt x="482" y="989"/>
                    <a:pt x="946" y="989"/>
                  </a:cubicBezTo>
                  <a:lnTo>
                    <a:pt x="1306" y="989"/>
                  </a:lnTo>
                  <a:cubicBezTo>
                    <a:pt x="1770" y="989"/>
                    <a:pt x="2121" y="612"/>
                    <a:pt x="2086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27;p21"/>
            <p:cNvSpPr/>
            <p:nvPr/>
          </p:nvSpPr>
          <p:spPr>
            <a:xfrm>
              <a:off x="5793781" y="1688334"/>
              <a:ext cx="324642" cy="152964"/>
            </a:xfrm>
            <a:custGeom>
              <a:avLst/>
              <a:gdLst/>
              <a:ahLst/>
              <a:cxnLst/>
              <a:rect l="l" t="t" r="r" b="b"/>
              <a:pathLst>
                <a:path w="2099" h="989" extrusionOk="0">
                  <a:moveTo>
                    <a:pt x="2077" y="0"/>
                  </a:moveTo>
                  <a:lnTo>
                    <a:pt x="0" y="0"/>
                  </a:lnTo>
                  <a:lnTo>
                    <a:pt x="9" y="135"/>
                  </a:lnTo>
                  <a:cubicBezTo>
                    <a:pt x="44" y="612"/>
                    <a:pt x="447" y="989"/>
                    <a:pt x="911" y="989"/>
                  </a:cubicBezTo>
                  <a:lnTo>
                    <a:pt x="1271" y="989"/>
                  </a:lnTo>
                  <a:cubicBezTo>
                    <a:pt x="1735" y="989"/>
                    <a:pt x="2099" y="612"/>
                    <a:pt x="2082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8;p21"/>
            <p:cNvSpPr/>
            <p:nvPr/>
          </p:nvSpPr>
          <p:spPr>
            <a:xfrm>
              <a:off x="6115021" y="1688334"/>
              <a:ext cx="321239" cy="152964"/>
            </a:xfrm>
            <a:custGeom>
              <a:avLst/>
              <a:gdLst/>
              <a:ahLst/>
              <a:cxnLst/>
              <a:rect l="l" t="t" r="r" b="b"/>
              <a:pathLst>
                <a:path w="2077" h="989" extrusionOk="0">
                  <a:moveTo>
                    <a:pt x="2077" y="0"/>
                  </a:moveTo>
                  <a:lnTo>
                    <a:pt x="0" y="0"/>
                  </a:lnTo>
                  <a:lnTo>
                    <a:pt x="5" y="135"/>
                  </a:lnTo>
                  <a:cubicBezTo>
                    <a:pt x="22" y="612"/>
                    <a:pt x="412" y="989"/>
                    <a:pt x="876" y="989"/>
                  </a:cubicBezTo>
                  <a:lnTo>
                    <a:pt x="1236" y="989"/>
                  </a:lnTo>
                  <a:cubicBezTo>
                    <a:pt x="1700" y="989"/>
                    <a:pt x="2077" y="612"/>
                    <a:pt x="2077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9;p21"/>
            <p:cNvSpPr/>
            <p:nvPr/>
          </p:nvSpPr>
          <p:spPr>
            <a:xfrm>
              <a:off x="6436106" y="1688334"/>
              <a:ext cx="321394" cy="152964"/>
            </a:xfrm>
            <a:custGeom>
              <a:avLst/>
              <a:gdLst/>
              <a:ahLst/>
              <a:cxnLst/>
              <a:rect l="l" t="t" r="r" b="b"/>
              <a:pathLst>
                <a:path w="2078" h="989" extrusionOk="0">
                  <a:moveTo>
                    <a:pt x="2078" y="0"/>
                  </a:moveTo>
                  <a:lnTo>
                    <a:pt x="1" y="0"/>
                  </a:lnTo>
                  <a:lnTo>
                    <a:pt x="1" y="135"/>
                  </a:lnTo>
                  <a:cubicBezTo>
                    <a:pt x="1" y="612"/>
                    <a:pt x="378" y="989"/>
                    <a:pt x="842" y="989"/>
                  </a:cubicBezTo>
                  <a:lnTo>
                    <a:pt x="1198" y="989"/>
                  </a:lnTo>
                  <a:cubicBezTo>
                    <a:pt x="1666" y="989"/>
                    <a:pt x="2056" y="612"/>
                    <a:pt x="2073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30;p21"/>
            <p:cNvSpPr/>
            <p:nvPr/>
          </p:nvSpPr>
          <p:spPr>
            <a:xfrm>
              <a:off x="6754099" y="1688334"/>
              <a:ext cx="324642" cy="152964"/>
            </a:xfrm>
            <a:custGeom>
              <a:avLst/>
              <a:gdLst/>
              <a:ahLst/>
              <a:cxnLst/>
              <a:rect l="l" t="t" r="r" b="b"/>
              <a:pathLst>
                <a:path w="2099" h="989" extrusionOk="0">
                  <a:moveTo>
                    <a:pt x="2099" y="0"/>
                  </a:moveTo>
                  <a:lnTo>
                    <a:pt x="22" y="0"/>
                  </a:lnTo>
                  <a:lnTo>
                    <a:pt x="17" y="135"/>
                  </a:lnTo>
                  <a:cubicBezTo>
                    <a:pt x="0" y="612"/>
                    <a:pt x="364" y="989"/>
                    <a:pt x="828" y="989"/>
                  </a:cubicBezTo>
                  <a:lnTo>
                    <a:pt x="1184" y="989"/>
                  </a:lnTo>
                  <a:cubicBezTo>
                    <a:pt x="1652" y="989"/>
                    <a:pt x="2055" y="612"/>
                    <a:pt x="2090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31;p21"/>
            <p:cNvSpPr/>
            <p:nvPr/>
          </p:nvSpPr>
          <p:spPr>
            <a:xfrm>
              <a:off x="7071936" y="1688334"/>
              <a:ext cx="328044" cy="152964"/>
            </a:xfrm>
            <a:custGeom>
              <a:avLst/>
              <a:gdLst/>
              <a:ahLst/>
              <a:cxnLst/>
              <a:rect l="l" t="t" r="r" b="b"/>
              <a:pathLst>
                <a:path w="2121" h="989" extrusionOk="0">
                  <a:moveTo>
                    <a:pt x="2120" y="0"/>
                  </a:moveTo>
                  <a:lnTo>
                    <a:pt x="44" y="0"/>
                  </a:lnTo>
                  <a:lnTo>
                    <a:pt x="35" y="135"/>
                  </a:lnTo>
                  <a:cubicBezTo>
                    <a:pt x="0" y="612"/>
                    <a:pt x="351" y="989"/>
                    <a:pt x="815" y="989"/>
                  </a:cubicBezTo>
                  <a:lnTo>
                    <a:pt x="1171" y="989"/>
                  </a:lnTo>
                  <a:cubicBezTo>
                    <a:pt x="1639" y="989"/>
                    <a:pt x="2055" y="612"/>
                    <a:pt x="2103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32;p21"/>
            <p:cNvSpPr/>
            <p:nvPr/>
          </p:nvSpPr>
          <p:spPr>
            <a:xfrm>
              <a:off x="7389774" y="1688334"/>
              <a:ext cx="331447" cy="152964"/>
            </a:xfrm>
            <a:custGeom>
              <a:avLst/>
              <a:gdLst/>
              <a:ahLst/>
              <a:cxnLst/>
              <a:rect l="l" t="t" r="r" b="b"/>
              <a:pathLst>
                <a:path w="2143" h="989" extrusionOk="0">
                  <a:moveTo>
                    <a:pt x="2142" y="0"/>
                  </a:moveTo>
                  <a:lnTo>
                    <a:pt x="65" y="0"/>
                  </a:lnTo>
                  <a:lnTo>
                    <a:pt x="48" y="135"/>
                  </a:lnTo>
                  <a:cubicBezTo>
                    <a:pt x="0" y="612"/>
                    <a:pt x="339" y="989"/>
                    <a:pt x="803" y="989"/>
                  </a:cubicBezTo>
                  <a:lnTo>
                    <a:pt x="1158" y="989"/>
                  </a:lnTo>
                  <a:cubicBezTo>
                    <a:pt x="1626" y="989"/>
                    <a:pt x="2056" y="612"/>
                    <a:pt x="2121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33;p21"/>
            <p:cNvSpPr/>
            <p:nvPr/>
          </p:nvSpPr>
          <p:spPr>
            <a:xfrm>
              <a:off x="5151300" y="1228361"/>
              <a:ext cx="574890" cy="460128"/>
            </a:xfrm>
            <a:custGeom>
              <a:avLst/>
              <a:gdLst/>
              <a:ahLst/>
              <a:cxnLst/>
              <a:rect l="l" t="t" r="r" b="b"/>
              <a:pathLst>
                <a:path w="3717" h="2975" extrusionOk="0">
                  <a:moveTo>
                    <a:pt x="3716" y="0"/>
                  </a:moveTo>
                  <a:lnTo>
                    <a:pt x="2190" y="0"/>
                  </a:lnTo>
                  <a:lnTo>
                    <a:pt x="1" y="2974"/>
                  </a:lnTo>
                  <a:lnTo>
                    <a:pt x="2078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4;p21"/>
            <p:cNvSpPr/>
            <p:nvPr/>
          </p:nvSpPr>
          <p:spPr>
            <a:xfrm>
              <a:off x="5472540" y="1228361"/>
              <a:ext cx="490288" cy="460128"/>
            </a:xfrm>
            <a:custGeom>
              <a:avLst/>
              <a:gdLst/>
              <a:ahLst/>
              <a:cxnLst/>
              <a:rect l="l" t="t" r="r" b="b"/>
              <a:pathLst>
                <a:path w="3170" h="2975" extrusionOk="0">
                  <a:moveTo>
                    <a:pt x="3170" y="0"/>
                  </a:moveTo>
                  <a:lnTo>
                    <a:pt x="1639" y="0"/>
                  </a:lnTo>
                  <a:lnTo>
                    <a:pt x="1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35;p21"/>
            <p:cNvSpPr/>
            <p:nvPr/>
          </p:nvSpPr>
          <p:spPr>
            <a:xfrm>
              <a:off x="5793781" y="1228361"/>
              <a:ext cx="405841" cy="460128"/>
            </a:xfrm>
            <a:custGeom>
              <a:avLst/>
              <a:gdLst/>
              <a:ahLst/>
              <a:cxnLst/>
              <a:rect l="l" t="t" r="r" b="b"/>
              <a:pathLst>
                <a:path w="2624" h="2975" extrusionOk="0">
                  <a:moveTo>
                    <a:pt x="2623" y="0"/>
                  </a:moveTo>
                  <a:lnTo>
                    <a:pt x="1093" y="0"/>
                  </a:lnTo>
                  <a:lnTo>
                    <a:pt x="0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36;p21"/>
            <p:cNvSpPr/>
            <p:nvPr/>
          </p:nvSpPr>
          <p:spPr>
            <a:xfrm>
              <a:off x="6115021" y="1228361"/>
              <a:ext cx="321239" cy="460128"/>
            </a:xfrm>
            <a:custGeom>
              <a:avLst/>
              <a:gdLst/>
              <a:ahLst/>
              <a:cxnLst/>
              <a:rect l="l" t="t" r="r" b="b"/>
              <a:pathLst>
                <a:path w="2077" h="2975" extrusionOk="0">
                  <a:moveTo>
                    <a:pt x="2077" y="0"/>
                  </a:moveTo>
                  <a:lnTo>
                    <a:pt x="546" y="0"/>
                  </a:lnTo>
                  <a:lnTo>
                    <a:pt x="0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37;p21"/>
            <p:cNvSpPr/>
            <p:nvPr/>
          </p:nvSpPr>
          <p:spPr>
            <a:xfrm>
              <a:off x="6436106" y="1228361"/>
              <a:ext cx="321394" cy="460128"/>
            </a:xfrm>
            <a:custGeom>
              <a:avLst/>
              <a:gdLst/>
              <a:ahLst/>
              <a:cxnLst/>
              <a:rect l="l" t="t" r="r" b="b"/>
              <a:pathLst>
                <a:path w="2078" h="2975" extrusionOk="0">
                  <a:moveTo>
                    <a:pt x="1532" y="0"/>
                  </a:moveTo>
                  <a:lnTo>
                    <a:pt x="1" y="0"/>
                  </a:lnTo>
                  <a:lnTo>
                    <a:pt x="1" y="2974"/>
                  </a:lnTo>
                  <a:lnTo>
                    <a:pt x="2078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38;p21"/>
            <p:cNvSpPr/>
            <p:nvPr/>
          </p:nvSpPr>
          <p:spPr>
            <a:xfrm>
              <a:off x="6672899" y="1228361"/>
              <a:ext cx="405841" cy="460128"/>
            </a:xfrm>
            <a:custGeom>
              <a:avLst/>
              <a:gdLst/>
              <a:ahLst/>
              <a:cxnLst/>
              <a:rect l="l" t="t" r="r" b="b"/>
              <a:pathLst>
                <a:path w="2624" h="2975" extrusionOk="0">
                  <a:moveTo>
                    <a:pt x="1527" y="0"/>
                  </a:moveTo>
                  <a:lnTo>
                    <a:pt x="1" y="0"/>
                  </a:lnTo>
                  <a:lnTo>
                    <a:pt x="547" y="2974"/>
                  </a:lnTo>
                  <a:lnTo>
                    <a:pt x="2624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39;p21"/>
            <p:cNvSpPr/>
            <p:nvPr/>
          </p:nvSpPr>
          <p:spPr>
            <a:xfrm>
              <a:off x="6908919" y="1228361"/>
              <a:ext cx="491061" cy="460128"/>
            </a:xfrm>
            <a:custGeom>
              <a:avLst/>
              <a:gdLst/>
              <a:ahLst/>
              <a:cxnLst/>
              <a:rect l="l" t="t" r="r" b="b"/>
              <a:pathLst>
                <a:path w="3175" h="2975" extrusionOk="0">
                  <a:moveTo>
                    <a:pt x="1531" y="0"/>
                  </a:moveTo>
                  <a:lnTo>
                    <a:pt x="1" y="0"/>
                  </a:lnTo>
                  <a:lnTo>
                    <a:pt x="1098" y="2974"/>
                  </a:lnTo>
                  <a:lnTo>
                    <a:pt x="3174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0;p21"/>
            <p:cNvSpPr/>
            <p:nvPr/>
          </p:nvSpPr>
          <p:spPr>
            <a:xfrm>
              <a:off x="7145712" y="1228361"/>
              <a:ext cx="575508" cy="460128"/>
            </a:xfrm>
            <a:custGeom>
              <a:avLst/>
              <a:gdLst/>
              <a:ahLst/>
              <a:cxnLst/>
              <a:rect l="l" t="t" r="r" b="b"/>
              <a:pathLst>
                <a:path w="3721" h="2975" extrusionOk="0">
                  <a:moveTo>
                    <a:pt x="1531" y="0"/>
                  </a:moveTo>
                  <a:lnTo>
                    <a:pt x="0" y="0"/>
                  </a:lnTo>
                  <a:lnTo>
                    <a:pt x="1643" y="2974"/>
                  </a:lnTo>
                  <a:lnTo>
                    <a:pt x="3720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1;p21"/>
            <p:cNvSpPr/>
            <p:nvPr/>
          </p:nvSpPr>
          <p:spPr>
            <a:xfrm>
              <a:off x="7945642" y="2616477"/>
              <a:ext cx="430742" cy="857772"/>
            </a:xfrm>
            <a:custGeom>
              <a:avLst/>
              <a:gdLst/>
              <a:ahLst/>
              <a:cxnLst/>
              <a:rect l="l" t="t" r="r" b="b"/>
              <a:pathLst>
                <a:path w="2785" h="5546" extrusionOk="0">
                  <a:moveTo>
                    <a:pt x="1588" y="5181"/>
                  </a:moveTo>
                  <a:cubicBezTo>
                    <a:pt x="1358" y="5056"/>
                    <a:pt x="1141" y="4847"/>
                    <a:pt x="955" y="4609"/>
                  </a:cubicBezTo>
                  <a:cubicBezTo>
                    <a:pt x="911" y="4557"/>
                    <a:pt x="872" y="4501"/>
                    <a:pt x="833" y="4444"/>
                  </a:cubicBezTo>
                  <a:cubicBezTo>
                    <a:pt x="547" y="4037"/>
                    <a:pt x="335" y="3564"/>
                    <a:pt x="231" y="3217"/>
                  </a:cubicBezTo>
                  <a:cubicBezTo>
                    <a:pt x="92" y="2749"/>
                    <a:pt x="31" y="1539"/>
                    <a:pt x="9" y="997"/>
                  </a:cubicBezTo>
                  <a:cubicBezTo>
                    <a:pt x="1" y="833"/>
                    <a:pt x="1" y="728"/>
                    <a:pt x="1" y="728"/>
                  </a:cubicBezTo>
                  <a:lnTo>
                    <a:pt x="668" y="399"/>
                  </a:lnTo>
                  <a:lnTo>
                    <a:pt x="1475" y="0"/>
                  </a:lnTo>
                  <a:cubicBezTo>
                    <a:pt x="1475" y="0"/>
                    <a:pt x="1544" y="156"/>
                    <a:pt x="1648" y="403"/>
                  </a:cubicBezTo>
                  <a:cubicBezTo>
                    <a:pt x="1674" y="455"/>
                    <a:pt x="1696" y="516"/>
                    <a:pt x="1722" y="577"/>
                  </a:cubicBezTo>
                  <a:cubicBezTo>
                    <a:pt x="1731" y="590"/>
                    <a:pt x="1735" y="607"/>
                    <a:pt x="1744" y="624"/>
                  </a:cubicBezTo>
                  <a:cubicBezTo>
                    <a:pt x="1809" y="780"/>
                    <a:pt x="1882" y="963"/>
                    <a:pt x="1956" y="1158"/>
                  </a:cubicBezTo>
                  <a:cubicBezTo>
                    <a:pt x="2277" y="1973"/>
                    <a:pt x="2645" y="3048"/>
                    <a:pt x="2693" y="3737"/>
                  </a:cubicBezTo>
                  <a:cubicBezTo>
                    <a:pt x="2784" y="4977"/>
                    <a:pt x="2242" y="5545"/>
                    <a:pt x="1588" y="518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2;p21"/>
            <p:cNvSpPr/>
            <p:nvPr/>
          </p:nvSpPr>
          <p:spPr>
            <a:xfrm>
              <a:off x="7945642" y="2678033"/>
              <a:ext cx="128991" cy="625929"/>
            </a:xfrm>
            <a:custGeom>
              <a:avLst/>
              <a:gdLst/>
              <a:ahLst/>
              <a:cxnLst/>
              <a:rect l="l" t="t" r="r" b="b"/>
              <a:pathLst>
                <a:path w="834" h="4047" extrusionOk="0">
                  <a:moveTo>
                    <a:pt x="833" y="4046"/>
                  </a:moveTo>
                  <a:cubicBezTo>
                    <a:pt x="547" y="3639"/>
                    <a:pt x="335" y="3166"/>
                    <a:pt x="231" y="2819"/>
                  </a:cubicBezTo>
                  <a:cubicBezTo>
                    <a:pt x="92" y="2351"/>
                    <a:pt x="31" y="1141"/>
                    <a:pt x="9" y="599"/>
                  </a:cubicBezTo>
                  <a:cubicBezTo>
                    <a:pt x="1" y="435"/>
                    <a:pt x="1" y="330"/>
                    <a:pt x="1" y="330"/>
                  </a:cubicBezTo>
                  <a:lnTo>
                    <a:pt x="668" y="1"/>
                  </a:lnTo>
                  <a:cubicBezTo>
                    <a:pt x="703" y="738"/>
                    <a:pt x="738" y="1557"/>
                    <a:pt x="738" y="1748"/>
                  </a:cubicBezTo>
                  <a:cubicBezTo>
                    <a:pt x="738" y="1956"/>
                    <a:pt x="794" y="3205"/>
                    <a:pt x="833" y="404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43;p21"/>
            <p:cNvSpPr/>
            <p:nvPr/>
          </p:nvSpPr>
          <p:spPr>
            <a:xfrm>
              <a:off x="8086542" y="2705564"/>
              <a:ext cx="289842" cy="768685"/>
            </a:xfrm>
            <a:custGeom>
              <a:avLst/>
              <a:gdLst/>
              <a:ahLst/>
              <a:cxnLst/>
              <a:rect l="l" t="t" r="r" b="b"/>
              <a:pathLst>
                <a:path w="1874" h="4970" extrusionOk="0">
                  <a:moveTo>
                    <a:pt x="677" y="4605"/>
                  </a:moveTo>
                  <a:cubicBezTo>
                    <a:pt x="447" y="4480"/>
                    <a:pt x="230" y="4271"/>
                    <a:pt x="44" y="4033"/>
                  </a:cubicBezTo>
                  <a:cubicBezTo>
                    <a:pt x="13" y="3786"/>
                    <a:pt x="0" y="3474"/>
                    <a:pt x="18" y="3079"/>
                  </a:cubicBezTo>
                  <a:cubicBezTo>
                    <a:pt x="65" y="2112"/>
                    <a:pt x="494" y="833"/>
                    <a:pt x="811" y="1"/>
                  </a:cubicBezTo>
                  <a:cubicBezTo>
                    <a:pt x="820" y="14"/>
                    <a:pt x="824" y="31"/>
                    <a:pt x="833" y="48"/>
                  </a:cubicBezTo>
                  <a:cubicBezTo>
                    <a:pt x="1171" y="868"/>
                    <a:pt x="1721" y="2307"/>
                    <a:pt x="1782" y="3161"/>
                  </a:cubicBezTo>
                  <a:cubicBezTo>
                    <a:pt x="1873" y="4401"/>
                    <a:pt x="1331" y="4969"/>
                    <a:pt x="677" y="460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44;p21"/>
            <p:cNvSpPr/>
            <p:nvPr/>
          </p:nvSpPr>
          <p:spPr>
            <a:xfrm>
              <a:off x="7969770" y="2678807"/>
              <a:ext cx="278552" cy="169049"/>
            </a:xfrm>
            <a:custGeom>
              <a:avLst/>
              <a:gdLst/>
              <a:ahLst/>
              <a:cxnLst/>
              <a:rect l="l" t="t" r="r" b="b"/>
              <a:pathLst>
                <a:path w="1801" h="1093" extrusionOk="0">
                  <a:moveTo>
                    <a:pt x="1800" y="755"/>
                  </a:moveTo>
                  <a:cubicBezTo>
                    <a:pt x="1111" y="937"/>
                    <a:pt x="361" y="1045"/>
                    <a:pt x="14" y="1093"/>
                  </a:cubicBezTo>
                  <a:cubicBezTo>
                    <a:pt x="5" y="876"/>
                    <a:pt x="1" y="737"/>
                    <a:pt x="1" y="737"/>
                  </a:cubicBezTo>
                  <a:lnTo>
                    <a:pt x="1492" y="0"/>
                  </a:lnTo>
                  <a:cubicBezTo>
                    <a:pt x="1518" y="52"/>
                    <a:pt x="1540" y="113"/>
                    <a:pt x="1566" y="174"/>
                  </a:cubicBezTo>
                  <a:cubicBezTo>
                    <a:pt x="1575" y="187"/>
                    <a:pt x="1579" y="204"/>
                    <a:pt x="1588" y="221"/>
                  </a:cubicBezTo>
                  <a:cubicBezTo>
                    <a:pt x="1653" y="377"/>
                    <a:pt x="1726" y="560"/>
                    <a:pt x="1800" y="75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45;p21"/>
            <p:cNvSpPr/>
            <p:nvPr/>
          </p:nvSpPr>
          <p:spPr>
            <a:xfrm>
              <a:off x="7955076" y="2131603"/>
              <a:ext cx="296493" cy="692126"/>
            </a:xfrm>
            <a:custGeom>
              <a:avLst/>
              <a:gdLst/>
              <a:ahLst/>
              <a:cxnLst/>
              <a:rect l="l" t="t" r="r" b="b"/>
              <a:pathLst>
                <a:path w="1917" h="4475" extrusionOk="0">
                  <a:moveTo>
                    <a:pt x="1717" y="3889"/>
                  </a:moveTo>
                  <a:cubicBezTo>
                    <a:pt x="1496" y="3994"/>
                    <a:pt x="1132" y="4158"/>
                    <a:pt x="720" y="4293"/>
                  </a:cubicBezTo>
                  <a:cubicBezTo>
                    <a:pt x="703" y="4301"/>
                    <a:pt x="685" y="4306"/>
                    <a:pt x="668" y="4310"/>
                  </a:cubicBezTo>
                  <a:cubicBezTo>
                    <a:pt x="464" y="4375"/>
                    <a:pt x="252" y="4431"/>
                    <a:pt x="35" y="4475"/>
                  </a:cubicBezTo>
                  <a:cubicBezTo>
                    <a:pt x="35" y="4475"/>
                    <a:pt x="0" y="3178"/>
                    <a:pt x="48" y="1960"/>
                  </a:cubicBezTo>
                  <a:cubicBezTo>
                    <a:pt x="48" y="1934"/>
                    <a:pt x="48" y="1908"/>
                    <a:pt x="48" y="1882"/>
                  </a:cubicBezTo>
                  <a:cubicBezTo>
                    <a:pt x="78" y="1132"/>
                    <a:pt x="139" y="425"/>
                    <a:pt x="256" y="83"/>
                  </a:cubicBezTo>
                  <a:cubicBezTo>
                    <a:pt x="261" y="74"/>
                    <a:pt x="265" y="65"/>
                    <a:pt x="269" y="52"/>
                  </a:cubicBezTo>
                  <a:cubicBezTo>
                    <a:pt x="269" y="48"/>
                    <a:pt x="274" y="44"/>
                    <a:pt x="274" y="35"/>
                  </a:cubicBezTo>
                  <a:cubicBezTo>
                    <a:pt x="278" y="31"/>
                    <a:pt x="278" y="26"/>
                    <a:pt x="282" y="22"/>
                  </a:cubicBezTo>
                  <a:cubicBezTo>
                    <a:pt x="282" y="13"/>
                    <a:pt x="287" y="9"/>
                    <a:pt x="291" y="0"/>
                  </a:cubicBezTo>
                  <a:cubicBezTo>
                    <a:pt x="291" y="0"/>
                    <a:pt x="1340" y="581"/>
                    <a:pt x="1891" y="3525"/>
                  </a:cubicBezTo>
                  <a:cubicBezTo>
                    <a:pt x="1917" y="3673"/>
                    <a:pt x="1852" y="3824"/>
                    <a:pt x="1717" y="3889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46;p21"/>
            <p:cNvSpPr/>
            <p:nvPr/>
          </p:nvSpPr>
          <p:spPr>
            <a:xfrm>
              <a:off x="7955076" y="2131603"/>
              <a:ext cx="103471" cy="692126"/>
            </a:xfrm>
            <a:custGeom>
              <a:avLst/>
              <a:gdLst/>
              <a:ahLst/>
              <a:cxnLst/>
              <a:rect l="l" t="t" r="r" b="b"/>
              <a:pathLst>
                <a:path w="669" h="4475" extrusionOk="0">
                  <a:moveTo>
                    <a:pt x="668" y="4310"/>
                  </a:moveTo>
                  <a:cubicBezTo>
                    <a:pt x="464" y="4375"/>
                    <a:pt x="252" y="4431"/>
                    <a:pt x="35" y="4475"/>
                  </a:cubicBezTo>
                  <a:cubicBezTo>
                    <a:pt x="35" y="4475"/>
                    <a:pt x="0" y="3178"/>
                    <a:pt x="48" y="1960"/>
                  </a:cubicBezTo>
                  <a:cubicBezTo>
                    <a:pt x="48" y="1934"/>
                    <a:pt x="48" y="1908"/>
                    <a:pt x="48" y="1882"/>
                  </a:cubicBezTo>
                  <a:cubicBezTo>
                    <a:pt x="87" y="1110"/>
                    <a:pt x="148" y="412"/>
                    <a:pt x="256" y="83"/>
                  </a:cubicBezTo>
                  <a:cubicBezTo>
                    <a:pt x="261" y="74"/>
                    <a:pt x="265" y="65"/>
                    <a:pt x="269" y="52"/>
                  </a:cubicBezTo>
                  <a:cubicBezTo>
                    <a:pt x="269" y="48"/>
                    <a:pt x="274" y="44"/>
                    <a:pt x="274" y="35"/>
                  </a:cubicBezTo>
                  <a:cubicBezTo>
                    <a:pt x="278" y="31"/>
                    <a:pt x="278" y="26"/>
                    <a:pt x="282" y="22"/>
                  </a:cubicBezTo>
                  <a:cubicBezTo>
                    <a:pt x="282" y="13"/>
                    <a:pt x="287" y="9"/>
                    <a:pt x="291" y="0"/>
                  </a:cubicBezTo>
                  <a:cubicBezTo>
                    <a:pt x="291" y="0"/>
                    <a:pt x="495" y="1852"/>
                    <a:pt x="538" y="2389"/>
                  </a:cubicBezTo>
                  <a:cubicBezTo>
                    <a:pt x="555" y="2589"/>
                    <a:pt x="625" y="3599"/>
                    <a:pt x="668" y="431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47;p21"/>
            <p:cNvSpPr/>
            <p:nvPr/>
          </p:nvSpPr>
          <p:spPr>
            <a:xfrm>
              <a:off x="8114691" y="2535896"/>
              <a:ext cx="403830" cy="958459"/>
            </a:xfrm>
            <a:custGeom>
              <a:avLst/>
              <a:gdLst/>
              <a:ahLst/>
              <a:cxnLst/>
              <a:rect l="l" t="t" r="r" b="b"/>
              <a:pathLst>
                <a:path w="2611" h="6197" extrusionOk="0">
                  <a:moveTo>
                    <a:pt x="2610" y="521"/>
                  </a:moveTo>
                  <a:cubicBezTo>
                    <a:pt x="2610" y="521"/>
                    <a:pt x="2606" y="781"/>
                    <a:pt x="2593" y="1163"/>
                  </a:cubicBezTo>
                  <a:cubicBezTo>
                    <a:pt x="2563" y="1987"/>
                    <a:pt x="2480" y="3387"/>
                    <a:pt x="2294" y="4068"/>
                  </a:cubicBezTo>
                  <a:cubicBezTo>
                    <a:pt x="1934" y="5394"/>
                    <a:pt x="1240" y="6197"/>
                    <a:pt x="620" y="5763"/>
                  </a:cubicBezTo>
                  <a:cubicBezTo>
                    <a:pt x="0" y="5329"/>
                    <a:pt x="200" y="4163"/>
                    <a:pt x="321" y="3066"/>
                  </a:cubicBezTo>
                  <a:cubicBezTo>
                    <a:pt x="421" y="2169"/>
                    <a:pt x="880" y="694"/>
                    <a:pt x="1045" y="183"/>
                  </a:cubicBezTo>
                  <a:cubicBezTo>
                    <a:pt x="1084" y="66"/>
                    <a:pt x="1106" y="1"/>
                    <a:pt x="1106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48;p21"/>
            <p:cNvSpPr/>
            <p:nvPr/>
          </p:nvSpPr>
          <p:spPr>
            <a:xfrm>
              <a:off x="8276317" y="2535896"/>
              <a:ext cx="242205" cy="197971"/>
            </a:xfrm>
            <a:custGeom>
              <a:avLst/>
              <a:gdLst/>
              <a:ahLst/>
              <a:cxnLst/>
              <a:rect l="l" t="t" r="r" b="b"/>
              <a:pathLst>
                <a:path w="1566" h="1280" extrusionOk="0">
                  <a:moveTo>
                    <a:pt x="1565" y="521"/>
                  </a:moveTo>
                  <a:cubicBezTo>
                    <a:pt x="1565" y="521"/>
                    <a:pt x="1561" y="781"/>
                    <a:pt x="1548" y="1163"/>
                  </a:cubicBezTo>
                  <a:cubicBezTo>
                    <a:pt x="616" y="1280"/>
                    <a:pt x="390" y="573"/>
                    <a:pt x="265" y="473"/>
                  </a:cubicBezTo>
                  <a:cubicBezTo>
                    <a:pt x="191" y="417"/>
                    <a:pt x="87" y="291"/>
                    <a:pt x="0" y="183"/>
                  </a:cubicBezTo>
                  <a:cubicBezTo>
                    <a:pt x="39" y="66"/>
                    <a:pt x="61" y="1"/>
                    <a:pt x="61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49;p21"/>
            <p:cNvSpPr/>
            <p:nvPr/>
          </p:nvSpPr>
          <p:spPr>
            <a:xfrm>
              <a:off x="8293639" y="1791650"/>
              <a:ext cx="330210" cy="584170"/>
            </a:xfrm>
            <a:custGeom>
              <a:avLst/>
              <a:gdLst/>
              <a:ahLst/>
              <a:cxnLst/>
              <a:rect l="l" t="t" r="r" b="b"/>
              <a:pathLst>
                <a:path w="2135" h="3777" extrusionOk="0">
                  <a:moveTo>
                    <a:pt x="2004" y="169"/>
                  </a:moveTo>
                  <a:lnTo>
                    <a:pt x="1154" y="44"/>
                  </a:lnTo>
                  <a:cubicBezTo>
                    <a:pt x="1141" y="44"/>
                    <a:pt x="1128" y="39"/>
                    <a:pt x="1115" y="39"/>
                  </a:cubicBezTo>
                  <a:cubicBezTo>
                    <a:pt x="885" y="0"/>
                    <a:pt x="794" y="104"/>
                    <a:pt x="794" y="104"/>
                  </a:cubicBezTo>
                  <a:lnTo>
                    <a:pt x="846" y="312"/>
                  </a:lnTo>
                  <a:lnTo>
                    <a:pt x="907" y="308"/>
                  </a:lnTo>
                  <a:lnTo>
                    <a:pt x="23" y="3235"/>
                  </a:lnTo>
                  <a:cubicBezTo>
                    <a:pt x="1" y="3304"/>
                    <a:pt x="40" y="3373"/>
                    <a:pt x="105" y="3399"/>
                  </a:cubicBezTo>
                  <a:lnTo>
                    <a:pt x="703" y="3603"/>
                  </a:lnTo>
                  <a:lnTo>
                    <a:pt x="764" y="3725"/>
                  </a:lnTo>
                  <a:cubicBezTo>
                    <a:pt x="764" y="3725"/>
                    <a:pt x="898" y="3777"/>
                    <a:pt x="1068" y="3685"/>
                  </a:cubicBezTo>
                  <a:lnTo>
                    <a:pt x="1068" y="3685"/>
                  </a:lnTo>
                  <a:cubicBezTo>
                    <a:pt x="1068" y="3685"/>
                    <a:pt x="1068" y="3685"/>
                    <a:pt x="1068" y="3685"/>
                  </a:cubicBezTo>
                  <a:lnTo>
                    <a:pt x="1068" y="3685"/>
                  </a:lnTo>
                  <a:cubicBezTo>
                    <a:pt x="1098" y="3672"/>
                    <a:pt x="1124" y="3642"/>
                    <a:pt x="1133" y="3607"/>
                  </a:cubicBezTo>
                  <a:lnTo>
                    <a:pt x="2112" y="338"/>
                  </a:lnTo>
                  <a:cubicBezTo>
                    <a:pt x="2134" y="260"/>
                    <a:pt x="2082" y="182"/>
                    <a:pt x="2004" y="169"/>
                  </a:cubicBezTo>
                  <a:close/>
                </a:path>
              </a:pathLst>
            </a:custGeom>
            <a:solidFill>
              <a:srgbClr val="4F4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50;p21"/>
            <p:cNvSpPr/>
            <p:nvPr/>
          </p:nvSpPr>
          <p:spPr>
            <a:xfrm>
              <a:off x="8263479" y="1800311"/>
              <a:ext cx="330055" cy="570869"/>
            </a:xfrm>
            <a:custGeom>
              <a:avLst/>
              <a:gdLst/>
              <a:ahLst/>
              <a:cxnLst/>
              <a:rect l="l" t="t" r="r" b="b"/>
              <a:pathLst>
                <a:path w="2134" h="3691" extrusionOk="0">
                  <a:moveTo>
                    <a:pt x="959" y="105"/>
                  </a:moveTo>
                  <a:lnTo>
                    <a:pt x="23" y="3205"/>
                  </a:lnTo>
                  <a:cubicBezTo>
                    <a:pt x="1" y="3274"/>
                    <a:pt x="40" y="3348"/>
                    <a:pt x="105" y="3369"/>
                  </a:cubicBezTo>
                  <a:lnTo>
                    <a:pt x="959" y="3669"/>
                  </a:lnTo>
                  <a:cubicBezTo>
                    <a:pt x="1033" y="3690"/>
                    <a:pt x="1111" y="3651"/>
                    <a:pt x="1132" y="3577"/>
                  </a:cubicBezTo>
                  <a:lnTo>
                    <a:pt x="2112" y="313"/>
                  </a:lnTo>
                  <a:cubicBezTo>
                    <a:pt x="2134" y="235"/>
                    <a:pt x="2082" y="152"/>
                    <a:pt x="2004" y="144"/>
                  </a:cubicBezTo>
                  <a:lnTo>
                    <a:pt x="1106" y="9"/>
                  </a:lnTo>
                  <a:cubicBezTo>
                    <a:pt x="1037" y="1"/>
                    <a:pt x="976" y="40"/>
                    <a:pt x="959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51;p21"/>
            <p:cNvSpPr/>
            <p:nvPr/>
          </p:nvSpPr>
          <p:spPr>
            <a:xfrm>
              <a:off x="8248786" y="2006789"/>
              <a:ext cx="438011" cy="663358"/>
            </a:xfrm>
            <a:custGeom>
              <a:avLst/>
              <a:gdLst/>
              <a:ahLst/>
              <a:cxnLst/>
              <a:rect l="l" t="t" r="r" b="b"/>
              <a:pathLst>
                <a:path w="2832" h="4289" extrusionOk="0">
                  <a:moveTo>
                    <a:pt x="2689" y="2750"/>
                  </a:moveTo>
                  <a:cubicBezTo>
                    <a:pt x="2689" y="2750"/>
                    <a:pt x="2806" y="2338"/>
                    <a:pt x="2758" y="2060"/>
                  </a:cubicBezTo>
                  <a:cubicBezTo>
                    <a:pt x="2715" y="1783"/>
                    <a:pt x="2619" y="1609"/>
                    <a:pt x="2619" y="1609"/>
                  </a:cubicBezTo>
                  <a:cubicBezTo>
                    <a:pt x="2619" y="1609"/>
                    <a:pt x="2715" y="1167"/>
                    <a:pt x="2459" y="1011"/>
                  </a:cubicBezTo>
                  <a:cubicBezTo>
                    <a:pt x="2459" y="1011"/>
                    <a:pt x="2498" y="608"/>
                    <a:pt x="2363" y="369"/>
                  </a:cubicBezTo>
                  <a:cubicBezTo>
                    <a:pt x="2229" y="127"/>
                    <a:pt x="2017" y="1"/>
                    <a:pt x="1882" y="140"/>
                  </a:cubicBezTo>
                  <a:cubicBezTo>
                    <a:pt x="1748" y="283"/>
                    <a:pt x="1917" y="565"/>
                    <a:pt x="1917" y="565"/>
                  </a:cubicBezTo>
                  <a:cubicBezTo>
                    <a:pt x="1917" y="565"/>
                    <a:pt x="1943" y="699"/>
                    <a:pt x="1930" y="855"/>
                  </a:cubicBezTo>
                  <a:cubicBezTo>
                    <a:pt x="1895" y="894"/>
                    <a:pt x="1852" y="942"/>
                    <a:pt x="1817" y="994"/>
                  </a:cubicBezTo>
                  <a:cubicBezTo>
                    <a:pt x="1691" y="998"/>
                    <a:pt x="1457" y="1024"/>
                    <a:pt x="1253" y="1146"/>
                  </a:cubicBezTo>
                  <a:cubicBezTo>
                    <a:pt x="967" y="1319"/>
                    <a:pt x="937" y="1354"/>
                    <a:pt x="946" y="1462"/>
                  </a:cubicBezTo>
                  <a:cubicBezTo>
                    <a:pt x="950" y="1570"/>
                    <a:pt x="1097" y="1727"/>
                    <a:pt x="1475" y="1635"/>
                  </a:cubicBezTo>
                  <a:lnTo>
                    <a:pt x="1609" y="1592"/>
                  </a:lnTo>
                  <a:lnTo>
                    <a:pt x="1509" y="1935"/>
                  </a:lnTo>
                  <a:cubicBezTo>
                    <a:pt x="1509" y="1935"/>
                    <a:pt x="1193" y="2039"/>
                    <a:pt x="1123" y="2043"/>
                  </a:cubicBezTo>
                  <a:cubicBezTo>
                    <a:pt x="1058" y="2052"/>
                    <a:pt x="915" y="2147"/>
                    <a:pt x="993" y="2308"/>
                  </a:cubicBezTo>
                  <a:lnTo>
                    <a:pt x="230" y="2043"/>
                  </a:lnTo>
                  <a:cubicBezTo>
                    <a:pt x="230" y="2043"/>
                    <a:pt x="78" y="1995"/>
                    <a:pt x="118" y="1870"/>
                  </a:cubicBezTo>
                  <a:lnTo>
                    <a:pt x="529" y="508"/>
                  </a:lnTo>
                  <a:cubicBezTo>
                    <a:pt x="534" y="487"/>
                    <a:pt x="356" y="283"/>
                    <a:pt x="222" y="413"/>
                  </a:cubicBezTo>
                  <a:cubicBezTo>
                    <a:pt x="87" y="543"/>
                    <a:pt x="61" y="768"/>
                    <a:pt x="35" y="885"/>
                  </a:cubicBezTo>
                  <a:cubicBezTo>
                    <a:pt x="5" y="1002"/>
                    <a:pt x="13" y="1202"/>
                    <a:pt x="35" y="1375"/>
                  </a:cubicBezTo>
                  <a:cubicBezTo>
                    <a:pt x="57" y="1553"/>
                    <a:pt x="0" y="1891"/>
                    <a:pt x="13" y="2017"/>
                  </a:cubicBezTo>
                  <a:cubicBezTo>
                    <a:pt x="31" y="2138"/>
                    <a:pt x="26" y="2407"/>
                    <a:pt x="13" y="2633"/>
                  </a:cubicBezTo>
                  <a:cubicBezTo>
                    <a:pt x="0" y="2858"/>
                    <a:pt x="65" y="3361"/>
                    <a:pt x="308" y="3565"/>
                  </a:cubicBezTo>
                  <a:cubicBezTo>
                    <a:pt x="547" y="3769"/>
                    <a:pt x="599" y="3769"/>
                    <a:pt x="655" y="3864"/>
                  </a:cubicBezTo>
                  <a:cubicBezTo>
                    <a:pt x="712" y="3959"/>
                    <a:pt x="915" y="4233"/>
                    <a:pt x="1227" y="4259"/>
                  </a:cubicBezTo>
                  <a:cubicBezTo>
                    <a:pt x="1540" y="4289"/>
                    <a:pt x="1926" y="4102"/>
                    <a:pt x="2086" y="3877"/>
                  </a:cubicBezTo>
                  <a:cubicBezTo>
                    <a:pt x="2242" y="3647"/>
                    <a:pt x="2697" y="3430"/>
                    <a:pt x="2762" y="3209"/>
                  </a:cubicBezTo>
                  <a:cubicBezTo>
                    <a:pt x="2832" y="2988"/>
                    <a:pt x="2762" y="2819"/>
                    <a:pt x="2689" y="2750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52;p21"/>
            <p:cNvSpPr/>
            <p:nvPr/>
          </p:nvSpPr>
          <p:spPr>
            <a:xfrm>
              <a:off x="7584344" y="2662357"/>
              <a:ext cx="88167" cy="17659"/>
            </a:xfrm>
            <a:custGeom>
              <a:avLst/>
              <a:gdLst/>
              <a:ahLst/>
              <a:cxnLst/>
              <a:rect l="l" t="t" r="r" b="b"/>
              <a:pathLst>
                <a:path w="694" h="139" extrusionOk="0">
                  <a:moveTo>
                    <a:pt x="668" y="139"/>
                  </a:moveTo>
                  <a:cubicBezTo>
                    <a:pt x="663" y="139"/>
                    <a:pt x="655" y="134"/>
                    <a:pt x="650" y="130"/>
                  </a:cubicBezTo>
                  <a:cubicBezTo>
                    <a:pt x="585" y="69"/>
                    <a:pt x="234" y="91"/>
                    <a:pt x="26" y="121"/>
                  </a:cubicBezTo>
                  <a:cubicBezTo>
                    <a:pt x="13" y="121"/>
                    <a:pt x="4" y="113"/>
                    <a:pt x="0" y="104"/>
                  </a:cubicBezTo>
                  <a:cubicBezTo>
                    <a:pt x="0" y="91"/>
                    <a:pt x="9" y="78"/>
                    <a:pt x="22" y="78"/>
                  </a:cubicBezTo>
                  <a:cubicBezTo>
                    <a:pt x="78" y="69"/>
                    <a:pt x="581" y="0"/>
                    <a:pt x="685" y="100"/>
                  </a:cubicBezTo>
                  <a:cubicBezTo>
                    <a:pt x="694" y="108"/>
                    <a:pt x="694" y="121"/>
                    <a:pt x="685" y="130"/>
                  </a:cubicBezTo>
                  <a:cubicBezTo>
                    <a:pt x="681" y="134"/>
                    <a:pt x="672" y="139"/>
                    <a:pt x="668" y="139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53;p21"/>
            <p:cNvSpPr/>
            <p:nvPr/>
          </p:nvSpPr>
          <p:spPr>
            <a:xfrm>
              <a:off x="7545215" y="2728419"/>
              <a:ext cx="141652" cy="68984"/>
            </a:xfrm>
            <a:custGeom>
              <a:avLst/>
              <a:gdLst/>
              <a:ahLst/>
              <a:cxnLst/>
              <a:rect l="l" t="t" r="r" b="b"/>
              <a:pathLst>
                <a:path w="1115" h="543" extrusionOk="0">
                  <a:moveTo>
                    <a:pt x="26" y="542"/>
                  </a:moveTo>
                  <a:cubicBezTo>
                    <a:pt x="13" y="542"/>
                    <a:pt x="5" y="538"/>
                    <a:pt x="5" y="525"/>
                  </a:cubicBezTo>
                  <a:cubicBezTo>
                    <a:pt x="0" y="516"/>
                    <a:pt x="5" y="503"/>
                    <a:pt x="18" y="499"/>
                  </a:cubicBezTo>
                  <a:cubicBezTo>
                    <a:pt x="22" y="499"/>
                    <a:pt x="252" y="425"/>
                    <a:pt x="490" y="282"/>
                  </a:cubicBezTo>
                  <a:lnTo>
                    <a:pt x="551" y="243"/>
                  </a:lnTo>
                  <a:cubicBezTo>
                    <a:pt x="768" y="113"/>
                    <a:pt x="954" y="0"/>
                    <a:pt x="1106" y="152"/>
                  </a:cubicBezTo>
                  <a:cubicBezTo>
                    <a:pt x="1115" y="161"/>
                    <a:pt x="1115" y="174"/>
                    <a:pt x="1106" y="182"/>
                  </a:cubicBezTo>
                  <a:cubicBezTo>
                    <a:pt x="1097" y="191"/>
                    <a:pt x="1080" y="191"/>
                    <a:pt x="1071" y="182"/>
                  </a:cubicBezTo>
                  <a:cubicBezTo>
                    <a:pt x="945" y="57"/>
                    <a:pt x="781" y="156"/>
                    <a:pt x="577" y="282"/>
                  </a:cubicBezTo>
                  <a:lnTo>
                    <a:pt x="512" y="321"/>
                  </a:lnTo>
                  <a:cubicBezTo>
                    <a:pt x="269" y="469"/>
                    <a:pt x="35" y="542"/>
                    <a:pt x="31" y="542"/>
                  </a:cubicBezTo>
                  <a:cubicBezTo>
                    <a:pt x="31" y="542"/>
                    <a:pt x="26" y="542"/>
                    <a:pt x="26" y="542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54;p21"/>
            <p:cNvSpPr/>
            <p:nvPr/>
          </p:nvSpPr>
          <p:spPr>
            <a:xfrm>
              <a:off x="7557792" y="2744426"/>
              <a:ext cx="87786" cy="11688"/>
            </a:xfrm>
            <a:custGeom>
              <a:avLst/>
              <a:gdLst/>
              <a:ahLst/>
              <a:cxnLst/>
              <a:rect l="l" t="t" r="r" b="b"/>
              <a:pathLst>
                <a:path w="691" h="92" extrusionOk="0">
                  <a:moveTo>
                    <a:pt x="27" y="78"/>
                  </a:moveTo>
                  <a:cubicBezTo>
                    <a:pt x="18" y="78"/>
                    <a:pt x="10" y="69"/>
                    <a:pt x="5" y="56"/>
                  </a:cubicBezTo>
                  <a:cubicBezTo>
                    <a:pt x="1" y="48"/>
                    <a:pt x="10" y="35"/>
                    <a:pt x="23" y="30"/>
                  </a:cubicBezTo>
                  <a:lnTo>
                    <a:pt x="157" y="0"/>
                  </a:lnTo>
                  <a:cubicBezTo>
                    <a:pt x="161" y="0"/>
                    <a:pt x="161" y="0"/>
                    <a:pt x="166" y="0"/>
                  </a:cubicBezTo>
                  <a:cubicBezTo>
                    <a:pt x="170" y="0"/>
                    <a:pt x="469" y="48"/>
                    <a:pt x="660" y="0"/>
                  </a:cubicBezTo>
                  <a:cubicBezTo>
                    <a:pt x="673" y="0"/>
                    <a:pt x="686" y="4"/>
                    <a:pt x="686" y="17"/>
                  </a:cubicBezTo>
                  <a:cubicBezTo>
                    <a:pt x="690" y="30"/>
                    <a:pt x="682" y="43"/>
                    <a:pt x="669" y="48"/>
                  </a:cubicBezTo>
                  <a:cubicBezTo>
                    <a:pt x="482" y="91"/>
                    <a:pt x="205" y="52"/>
                    <a:pt x="166" y="48"/>
                  </a:cubicBezTo>
                  <a:lnTo>
                    <a:pt x="31" y="74"/>
                  </a:lnTo>
                  <a:cubicBezTo>
                    <a:pt x="31" y="78"/>
                    <a:pt x="27" y="78"/>
                    <a:pt x="27" y="7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55;p21"/>
            <p:cNvSpPr/>
            <p:nvPr/>
          </p:nvSpPr>
          <p:spPr>
            <a:xfrm>
              <a:off x="8398348" y="2328800"/>
              <a:ext cx="226739" cy="63722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339" y="412"/>
                  </a:moveTo>
                  <a:cubicBezTo>
                    <a:pt x="273" y="412"/>
                    <a:pt x="217" y="403"/>
                    <a:pt x="165" y="382"/>
                  </a:cubicBezTo>
                  <a:cubicBezTo>
                    <a:pt x="39" y="330"/>
                    <a:pt x="5" y="239"/>
                    <a:pt x="5" y="234"/>
                  </a:cubicBezTo>
                  <a:cubicBezTo>
                    <a:pt x="0" y="226"/>
                    <a:pt x="5" y="212"/>
                    <a:pt x="18" y="208"/>
                  </a:cubicBezTo>
                  <a:cubicBezTo>
                    <a:pt x="26" y="204"/>
                    <a:pt x="39" y="208"/>
                    <a:pt x="44" y="221"/>
                  </a:cubicBezTo>
                  <a:cubicBezTo>
                    <a:pt x="48" y="221"/>
                    <a:pt x="78" y="299"/>
                    <a:pt x="182" y="343"/>
                  </a:cubicBezTo>
                  <a:cubicBezTo>
                    <a:pt x="282" y="382"/>
                    <a:pt x="469" y="395"/>
                    <a:pt x="794" y="243"/>
                  </a:cubicBezTo>
                  <a:cubicBezTo>
                    <a:pt x="798" y="243"/>
                    <a:pt x="798" y="243"/>
                    <a:pt x="802" y="243"/>
                  </a:cubicBezTo>
                  <a:cubicBezTo>
                    <a:pt x="802" y="243"/>
                    <a:pt x="1132" y="247"/>
                    <a:pt x="1427" y="9"/>
                  </a:cubicBezTo>
                  <a:cubicBezTo>
                    <a:pt x="1435" y="0"/>
                    <a:pt x="1448" y="0"/>
                    <a:pt x="1457" y="9"/>
                  </a:cubicBezTo>
                  <a:cubicBezTo>
                    <a:pt x="1466" y="22"/>
                    <a:pt x="1466" y="35"/>
                    <a:pt x="1453" y="43"/>
                  </a:cubicBezTo>
                  <a:cubicBezTo>
                    <a:pt x="1162" y="278"/>
                    <a:pt x="854" y="286"/>
                    <a:pt x="807" y="286"/>
                  </a:cubicBezTo>
                  <a:cubicBezTo>
                    <a:pt x="625" y="373"/>
                    <a:pt x="469" y="412"/>
                    <a:pt x="339" y="412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56;p21"/>
            <p:cNvSpPr/>
            <p:nvPr/>
          </p:nvSpPr>
          <p:spPr>
            <a:xfrm>
              <a:off x="8420465" y="2362208"/>
              <a:ext cx="248237" cy="116153"/>
            </a:xfrm>
            <a:custGeom>
              <a:avLst/>
              <a:gdLst/>
              <a:ahLst/>
              <a:cxnLst/>
              <a:rect l="l" t="t" r="r" b="b"/>
              <a:pathLst>
                <a:path w="1605" h="751" extrusionOk="0">
                  <a:moveTo>
                    <a:pt x="230" y="751"/>
                  </a:moveTo>
                  <a:cubicBezTo>
                    <a:pt x="152" y="751"/>
                    <a:pt x="83" y="716"/>
                    <a:pt x="44" y="647"/>
                  </a:cubicBezTo>
                  <a:cubicBezTo>
                    <a:pt x="5" y="582"/>
                    <a:pt x="0" y="491"/>
                    <a:pt x="31" y="439"/>
                  </a:cubicBezTo>
                  <a:cubicBezTo>
                    <a:pt x="83" y="361"/>
                    <a:pt x="274" y="222"/>
                    <a:pt x="391" y="192"/>
                  </a:cubicBezTo>
                  <a:cubicBezTo>
                    <a:pt x="421" y="187"/>
                    <a:pt x="473" y="166"/>
                    <a:pt x="529" y="148"/>
                  </a:cubicBezTo>
                  <a:cubicBezTo>
                    <a:pt x="698" y="88"/>
                    <a:pt x="928" y="1"/>
                    <a:pt x="1076" y="27"/>
                  </a:cubicBezTo>
                  <a:cubicBezTo>
                    <a:pt x="1275" y="62"/>
                    <a:pt x="1583" y="421"/>
                    <a:pt x="1596" y="439"/>
                  </a:cubicBezTo>
                  <a:cubicBezTo>
                    <a:pt x="1605" y="447"/>
                    <a:pt x="1605" y="460"/>
                    <a:pt x="1596" y="469"/>
                  </a:cubicBezTo>
                  <a:cubicBezTo>
                    <a:pt x="1587" y="478"/>
                    <a:pt x="1570" y="478"/>
                    <a:pt x="1561" y="469"/>
                  </a:cubicBezTo>
                  <a:cubicBezTo>
                    <a:pt x="1561" y="465"/>
                    <a:pt x="1249" y="101"/>
                    <a:pt x="1067" y="70"/>
                  </a:cubicBezTo>
                  <a:cubicBezTo>
                    <a:pt x="933" y="49"/>
                    <a:pt x="698" y="135"/>
                    <a:pt x="547" y="187"/>
                  </a:cubicBezTo>
                  <a:cubicBezTo>
                    <a:pt x="486" y="213"/>
                    <a:pt x="434" y="231"/>
                    <a:pt x="404" y="235"/>
                  </a:cubicBezTo>
                  <a:cubicBezTo>
                    <a:pt x="291" y="265"/>
                    <a:pt x="113" y="400"/>
                    <a:pt x="70" y="465"/>
                  </a:cubicBezTo>
                  <a:cubicBezTo>
                    <a:pt x="48" y="495"/>
                    <a:pt x="52" y="569"/>
                    <a:pt x="83" y="625"/>
                  </a:cubicBezTo>
                  <a:cubicBezTo>
                    <a:pt x="109" y="664"/>
                    <a:pt x="156" y="712"/>
                    <a:pt x="248" y="708"/>
                  </a:cubicBezTo>
                  <a:cubicBezTo>
                    <a:pt x="438" y="695"/>
                    <a:pt x="577" y="630"/>
                    <a:pt x="581" y="630"/>
                  </a:cubicBezTo>
                  <a:cubicBezTo>
                    <a:pt x="581" y="630"/>
                    <a:pt x="586" y="630"/>
                    <a:pt x="590" y="630"/>
                  </a:cubicBezTo>
                  <a:cubicBezTo>
                    <a:pt x="594" y="630"/>
                    <a:pt x="872" y="647"/>
                    <a:pt x="1067" y="569"/>
                  </a:cubicBezTo>
                  <a:cubicBezTo>
                    <a:pt x="1080" y="564"/>
                    <a:pt x="1093" y="569"/>
                    <a:pt x="1097" y="577"/>
                  </a:cubicBezTo>
                  <a:cubicBezTo>
                    <a:pt x="1102" y="590"/>
                    <a:pt x="1097" y="603"/>
                    <a:pt x="1084" y="608"/>
                  </a:cubicBezTo>
                  <a:cubicBezTo>
                    <a:pt x="894" y="690"/>
                    <a:pt x="638" y="677"/>
                    <a:pt x="594" y="673"/>
                  </a:cubicBezTo>
                  <a:cubicBezTo>
                    <a:pt x="564" y="686"/>
                    <a:pt x="430" y="742"/>
                    <a:pt x="248" y="751"/>
                  </a:cubicBezTo>
                  <a:cubicBezTo>
                    <a:pt x="243" y="751"/>
                    <a:pt x="239" y="751"/>
                    <a:pt x="230" y="75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57;p21"/>
            <p:cNvSpPr/>
            <p:nvPr/>
          </p:nvSpPr>
          <p:spPr>
            <a:xfrm>
              <a:off x="7612420" y="2917330"/>
              <a:ext cx="60091" cy="37605"/>
            </a:xfrm>
            <a:custGeom>
              <a:avLst/>
              <a:gdLst/>
              <a:ahLst/>
              <a:cxnLst/>
              <a:rect l="l" t="t" r="r" b="b"/>
              <a:pathLst>
                <a:path w="473" h="296" extrusionOk="0">
                  <a:moveTo>
                    <a:pt x="447" y="295"/>
                  </a:moveTo>
                  <a:cubicBezTo>
                    <a:pt x="442" y="295"/>
                    <a:pt x="442" y="295"/>
                    <a:pt x="438" y="295"/>
                  </a:cubicBezTo>
                  <a:cubicBezTo>
                    <a:pt x="122" y="187"/>
                    <a:pt x="13" y="48"/>
                    <a:pt x="9" y="40"/>
                  </a:cubicBezTo>
                  <a:cubicBezTo>
                    <a:pt x="0" y="31"/>
                    <a:pt x="5" y="18"/>
                    <a:pt x="13" y="9"/>
                  </a:cubicBezTo>
                  <a:cubicBezTo>
                    <a:pt x="22" y="0"/>
                    <a:pt x="39" y="5"/>
                    <a:pt x="44" y="14"/>
                  </a:cubicBezTo>
                  <a:cubicBezTo>
                    <a:pt x="48" y="14"/>
                    <a:pt x="148" y="148"/>
                    <a:pt x="455" y="252"/>
                  </a:cubicBezTo>
                  <a:cubicBezTo>
                    <a:pt x="464" y="256"/>
                    <a:pt x="473" y="269"/>
                    <a:pt x="468" y="282"/>
                  </a:cubicBezTo>
                  <a:cubicBezTo>
                    <a:pt x="464" y="291"/>
                    <a:pt x="455" y="295"/>
                    <a:pt x="447" y="29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58;p21"/>
            <p:cNvSpPr/>
            <p:nvPr/>
          </p:nvSpPr>
          <p:spPr>
            <a:xfrm>
              <a:off x="7596921" y="2919490"/>
              <a:ext cx="40400" cy="70636"/>
            </a:xfrm>
            <a:custGeom>
              <a:avLst/>
              <a:gdLst/>
              <a:ahLst/>
              <a:cxnLst/>
              <a:rect l="l" t="t" r="r" b="b"/>
              <a:pathLst>
                <a:path w="318" h="556" extrusionOk="0">
                  <a:moveTo>
                    <a:pt x="291" y="556"/>
                  </a:moveTo>
                  <a:cubicBezTo>
                    <a:pt x="287" y="556"/>
                    <a:pt x="283" y="556"/>
                    <a:pt x="278" y="551"/>
                  </a:cubicBezTo>
                  <a:cubicBezTo>
                    <a:pt x="1" y="313"/>
                    <a:pt x="31" y="36"/>
                    <a:pt x="36" y="23"/>
                  </a:cubicBezTo>
                  <a:cubicBezTo>
                    <a:pt x="36" y="10"/>
                    <a:pt x="49" y="1"/>
                    <a:pt x="62" y="1"/>
                  </a:cubicBezTo>
                  <a:cubicBezTo>
                    <a:pt x="75" y="5"/>
                    <a:pt x="83" y="14"/>
                    <a:pt x="79" y="27"/>
                  </a:cubicBezTo>
                  <a:cubicBezTo>
                    <a:pt x="79" y="31"/>
                    <a:pt x="49" y="296"/>
                    <a:pt x="309" y="517"/>
                  </a:cubicBezTo>
                  <a:cubicBezTo>
                    <a:pt x="317" y="525"/>
                    <a:pt x="317" y="538"/>
                    <a:pt x="309" y="547"/>
                  </a:cubicBezTo>
                  <a:cubicBezTo>
                    <a:pt x="304" y="551"/>
                    <a:pt x="300" y="556"/>
                    <a:pt x="291" y="55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59;p21"/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60;p21"/>
            <p:cNvSpPr/>
            <p:nvPr/>
          </p:nvSpPr>
          <p:spPr>
            <a:xfrm>
              <a:off x="7010844" y="1201450"/>
              <a:ext cx="583551" cy="555402"/>
            </a:xfrm>
            <a:custGeom>
              <a:avLst/>
              <a:gdLst/>
              <a:ahLst/>
              <a:cxnLst/>
              <a:rect l="l" t="t" r="r" b="b"/>
              <a:pathLst>
                <a:path w="3773" h="3591" extrusionOk="0">
                  <a:moveTo>
                    <a:pt x="538" y="3448"/>
                  </a:moveTo>
                  <a:lnTo>
                    <a:pt x="66" y="2086"/>
                  </a:lnTo>
                  <a:cubicBezTo>
                    <a:pt x="5" y="1921"/>
                    <a:pt x="1" y="1739"/>
                    <a:pt x="53" y="1570"/>
                  </a:cubicBezTo>
                  <a:cubicBezTo>
                    <a:pt x="178" y="1150"/>
                    <a:pt x="530" y="400"/>
                    <a:pt x="1414" y="235"/>
                  </a:cubicBezTo>
                  <a:cubicBezTo>
                    <a:pt x="2663" y="1"/>
                    <a:pt x="3066" y="521"/>
                    <a:pt x="3331" y="538"/>
                  </a:cubicBezTo>
                  <a:cubicBezTo>
                    <a:pt x="3591" y="551"/>
                    <a:pt x="3773" y="1570"/>
                    <a:pt x="3109" y="2030"/>
                  </a:cubicBezTo>
                  <a:cubicBezTo>
                    <a:pt x="2450" y="2489"/>
                    <a:pt x="1323" y="3183"/>
                    <a:pt x="1323" y="3183"/>
                  </a:cubicBezTo>
                  <a:lnTo>
                    <a:pt x="1037" y="3591"/>
                  </a:lnTo>
                  <a:close/>
                </a:path>
              </a:pathLst>
            </a:custGeom>
            <a:solidFill>
              <a:srgbClr val="8D4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61;p21"/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62;p21"/>
            <p:cNvSpPr/>
            <p:nvPr/>
          </p:nvSpPr>
          <p:spPr>
            <a:xfrm>
              <a:off x="6721928" y="3914577"/>
              <a:ext cx="1333831" cy="173225"/>
            </a:xfrm>
            <a:custGeom>
              <a:avLst/>
              <a:gdLst/>
              <a:ahLst/>
              <a:cxnLst/>
              <a:rect l="l" t="t" r="r" b="b"/>
              <a:pathLst>
                <a:path w="8624" h="1120" extrusionOk="0">
                  <a:moveTo>
                    <a:pt x="8624" y="1120"/>
                  </a:moveTo>
                  <a:cubicBezTo>
                    <a:pt x="7050" y="1063"/>
                    <a:pt x="1054" y="842"/>
                    <a:pt x="317" y="647"/>
                  </a:cubicBezTo>
                  <a:cubicBezTo>
                    <a:pt x="191" y="612"/>
                    <a:pt x="87" y="582"/>
                    <a:pt x="0" y="547"/>
                  </a:cubicBezTo>
                  <a:cubicBezTo>
                    <a:pt x="56" y="218"/>
                    <a:pt x="95" y="1"/>
                    <a:pt x="95" y="1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63;p21"/>
            <p:cNvSpPr/>
            <p:nvPr/>
          </p:nvSpPr>
          <p:spPr>
            <a:xfrm>
              <a:off x="6611188" y="2019626"/>
              <a:ext cx="1499632" cy="1971669"/>
            </a:xfrm>
            <a:custGeom>
              <a:avLst/>
              <a:gdLst/>
              <a:ahLst/>
              <a:cxnLst/>
              <a:rect l="l" t="t" r="r" b="b"/>
              <a:pathLst>
                <a:path w="9696" h="12748" extrusionOk="0">
                  <a:moveTo>
                    <a:pt x="8989" y="12747"/>
                  </a:moveTo>
                  <a:lnTo>
                    <a:pt x="1015" y="12747"/>
                  </a:lnTo>
                  <a:cubicBezTo>
                    <a:pt x="1015" y="12747"/>
                    <a:pt x="521" y="12570"/>
                    <a:pt x="699" y="11910"/>
                  </a:cubicBezTo>
                  <a:cubicBezTo>
                    <a:pt x="881" y="11256"/>
                    <a:pt x="1106" y="7007"/>
                    <a:pt x="1106" y="7007"/>
                  </a:cubicBezTo>
                  <a:lnTo>
                    <a:pt x="1" y="1019"/>
                  </a:lnTo>
                  <a:cubicBezTo>
                    <a:pt x="1" y="1019"/>
                    <a:pt x="2077" y="386"/>
                    <a:pt x="2845" y="226"/>
                  </a:cubicBezTo>
                  <a:cubicBezTo>
                    <a:pt x="3617" y="70"/>
                    <a:pt x="5876" y="0"/>
                    <a:pt x="6374" y="113"/>
                  </a:cubicBezTo>
                  <a:cubicBezTo>
                    <a:pt x="6868" y="226"/>
                    <a:pt x="8980" y="724"/>
                    <a:pt x="8980" y="724"/>
                  </a:cubicBezTo>
                  <a:cubicBezTo>
                    <a:pt x="8980" y="724"/>
                    <a:pt x="9132" y="10467"/>
                    <a:pt x="9197" y="10918"/>
                  </a:cubicBezTo>
                  <a:cubicBezTo>
                    <a:pt x="9266" y="11369"/>
                    <a:pt x="9626" y="11845"/>
                    <a:pt x="9652" y="12002"/>
                  </a:cubicBezTo>
                  <a:cubicBezTo>
                    <a:pt x="9652" y="12010"/>
                    <a:pt x="9652" y="12015"/>
                    <a:pt x="9652" y="12023"/>
                  </a:cubicBezTo>
                  <a:cubicBezTo>
                    <a:pt x="9695" y="12413"/>
                    <a:pt x="9379" y="12747"/>
                    <a:pt x="8989" y="12747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4;p21"/>
            <p:cNvSpPr/>
            <p:nvPr/>
          </p:nvSpPr>
          <p:spPr>
            <a:xfrm>
              <a:off x="7400446" y="2215431"/>
              <a:ext cx="118164" cy="1781895"/>
            </a:xfrm>
            <a:custGeom>
              <a:avLst/>
              <a:gdLst/>
              <a:ahLst/>
              <a:cxnLst/>
              <a:rect l="l" t="t" r="r" b="b"/>
              <a:pathLst>
                <a:path w="764" h="11521" extrusionOk="0">
                  <a:moveTo>
                    <a:pt x="707" y="11520"/>
                  </a:moveTo>
                  <a:lnTo>
                    <a:pt x="707" y="11520"/>
                  </a:lnTo>
                  <a:cubicBezTo>
                    <a:pt x="686" y="11520"/>
                    <a:pt x="668" y="11503"/>
                    <a:pt x="668" y="11481"/>
                  </a:cubicBezTo>
                  <a:cubicBezTo>
                    <a:pt x="668" y="11429"/>
                    <a:pt x="690" y="6014"/>
                    <a:pt x="551" y="4002"/>
                  </a:cubicBezTo>
                  <a:cubicBezTo>
                    <a:pt x="413" y="1995"/>
                    <a:pt x="9" y="65"/>
                    <a:pt x="5" y="44"/>
                  </a:cubicBezTo>
                  <a:cubicBezTo>
                    <a:pt x="1" y="26"/>
                    <a:pt x="14" y="5"/>
                    <a:pt x="31" y="5"/>
                  </a:cubicBezTo>
                  <a:cubicBezTo>
                    <a:pt x="53" y="0"/>
                    <a:pt x="70" y="9"/>
                    <a:pt x="74" y="31"/>
                  </a:cubicBezTo>
                  <a:cubicBezTo>
                    <a:pt x="79" y="48"/>
                    <a:pt x="486" y="1986"/>
                    <a:pt x="625" y="3998"/>
                  </a:cubicBezTo>
                  <a:cubicBezTo>
                    <a:pt x="764" y="6010"/>
                    <a:pt x="742" y="11429"/>
                    <a:pt x="742" y="11481"/>
                  </a:cubicBezTo>
                  <a:cubicBezTo>
                    <a:pt x="742" y="11503"/>
                    <a:pt x="725" y="11520"/>
                    <a:pt x="707" y="1152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65;p21"/>
            <p:cNvSpPr/>
            <p:nvPr/>
          </p:nvSpPr>
          <p:spPr>
            <a:xfrm>
              <a:off x="6611188" y="2177229"/>
              <a:ext cx="1352700" cy="1814066"/>
            </a:xfrm>
            <a:custGeom>
              <a:avLst/>
              <a:gdLst/>
              <a:ahLst/>
              <a:cxnLst/>
              <a:rect l="l" t="t" r="r" b="b"/>
              <a:pathLst>
                <a:path w="8746" h="11729" extrusionOk="0">
                  <a:moveTo>
                    <a:pt x="8520" y="1500"/>
                  </a:moveTo>
                  <a:lnTo>
                    <a:pt x="6964" y="2571"/>
                  </a:lnTo>
                  <a:lnTo>
                    <a:pt x="6270" y="2589"/>
                  </a:lnTo>
                  <a:cubicBezTo>
                    <a:pt x="6270" y="2589"/>
                    <a:pt x="5910" y="2554"/>
                    <a:pt x="5555" y="2662"/>
                  </a:cubicBezTo>
                  <a:cubicBezTo>
                    <a:pt x="5203" y="2775"/>
                    <a:pt x="5017" y="3161"/>
                    <a:pt x="5017" y="3161"/>
                  </a:cubicBezTo>
                  <a:lnTo>
                    <a:pt x="5290" y="5069"/>
                  </a:lnTo>
                  <a:lnTo>
                    <a:pt x="1826" y="8355"/>
                  </a:lnTo>
                  <a:cubicBezTo>
                    <a:pt x="1835" y="6816"/>
                    <a:pt x="1587" y="5533"/>
                    <a:pt x="1696" y="5520"/>
                  </a:cubicBezTo>
                  <a:cubicBezTo>
                    <a:pt x="1830" y="5502"/>
                    <a:pt x="1943" y="5259"/>
                    <a:pt x="1943" y="5259"/>
                  </a:cubicBezTo>
                  <a:cubicBezTo>
                    <a:pt x="1943" y="5259"/>
                    <a:pt x="2034" y="4314"/>
                    <a:pt x="1696" y="2359"/>
                  </a:cubicBezTo>
                  <a:cubicBezTo>
                    <a:pt x="1353" y="403"/>
                    <a:pt x="1" y="0"/>
                    <a:pt x="1" y="0"/>
                  </a:cubicBezTo>
                  <a:lnTo>
                    <a:pt x="1106" y="5988"/>
                  </a:lnTo>
                  <a:cubicBezTo>
                    <a:pt x="1106" y="5988"/>
                    <a:pt x="881" y="10237"/>
                    <a:pt x="699" y="10891"/>
                  </a:cubicBezTo>
                  <a:cubicBezTo>
                    <a:pt x="521" y="11551"/>
                    <a:pt x="1015" y="11728"/>
                    <a:pt x="1015" y="11728"/>
                  </a:cubicBezTo>
                  <a:lnTo>
                    <a:pt x="1748" y="11728"/>
                  </a:lnTo>
                  <a:cubicBezTo>
                    <a:pt x="1666" y="11290"/>
                    <a:pt x="1627" y="10657"/>
                    <a:pt x="1735" y="9799"/>
                  </a:cubicBezTo>
                  <a:cubicBezTo>
                    <a:pt x="2064" y="9617"/>
                    <a:pt x="2702" y="9240"/>
                    <a:pt x="3105" y="8858"/>
                  </a:cubicBezTo>
                  <a:cubicBezTo>
                    <a:pt x="3673" y="8329"/>
                    <a:pt x="5650" y="5931"/>
                    <a:pt x="5815" y="5771"/>
                  </a:cubicBezTo>
                  <a:cubicBezTo>
                    <a:pt x="5980" y="5615"/>
                    <a:pt x="6925" y="5242"/>
                    <a:pt x="7246" y="4882"/>
                  </a:cubicBezTo>
                  <a:cubicBezTo>
                    <a:pt x="7562" y="4518"/>
                    <a:pt x="7605" y="3490"/>
                    <a:pt x="7605" y="3417"/>
                  </a:cubicBezTo>
                  <a:cubicBezTo>
                    <a:pt x="7605" y="3339"/>
                    <a:pt x="7731" y="3005"/>
                    <a:pt x="7762" y="2905"/>
                  </a:cubicBezTo>
                  <a:cubicBezTo>
                    <a:pt x="7796" y="2810"/>
                    <a:pt x="8295" y="2372"/>
                    <a:pt x="8520" y="2012"/>
                  </a:cubicBezTo>
                  <a:cubicBezTo>
                    <a:pt x="8746" y="1648"/>
                    <a:pt x="8520" y="1500"/>
                    <a:pt x="8520" y="150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66;p21"/>
            <p:cNvSpPr/>
            <p:nvPr/>
          </p:nvSpPr>
          <p:spPr>
            <a:xfrm>
              <a:off x="6341606" y="2373035"/>
              <a:ext cx="1617023" cy="1443179"/>
            </a:xfrm>
            <a:custGeom>
              <a:avLst/>
              <a:gdLst/>
              <a:ahLst/>
              <a:cxnLst/>
              <a:rect l="l" t="t" r="r" b="b"/>
              <a:pathLst>
                <a:path w="10455" h="9331" extrusionOk="0">
                  <a:moveTo>
                    <a:pt x="7614" y="1739"/>
                  </a:moveTo>
                  <a:cubicBezTo>
                    <a:pt x="7514" y="1713"/>
                    <a:pt x="7436" y="1734"/>
                    <a:pt x="7389" y="1739"/>
                  </a:cubicBezTo>
                  <a:cubicBezTo>
                    <a:pt x="7341" y="1743"/>
                    <a:pt x="7298" y="1704"/>
                    <a:pt x="7298" y="1704"/>
                  </a:cubicBezTo>
                  <a:cubicBezTo>
                    <a:pt x="7363" y="1691"/>
                    <a:pt x="7610" y="1435"/>
                    <a:pt x="7610" y="1435"/>
                  </a:cubicBezTo>
                  <a:cubicBezTo>
                    <a:pt x="7640" y="1435"/>
                    <a:pt x="7723" y="1409"/>
                    <a:pt x="7723" y="1409"/>
                  </a:cubicBezTo>
                  <a:cubicBezTo>
                    <a:pt x="7679" y="1565"/>
                    <a:pt x="7814" y="1604"/>
                    <a:pt x="7814" y="1604"/>
                  </a:cubicBezTo>
                  <a:close/>
                  <a:moveTo>
                    <a:pt x="10250" y="100"/>
                  </a:moveTo>
                  <a:cubicBezTo>
                    <a:pt x="10051" y="0"/>
                    <a:pt x="9609" y="304"/>
                    <a:pt x="9335" y="516"/>
                  </a:cubicBezTo>
                  <a:cubicBezTo>
                    <a:pt x="9067" y="733"/>
                    <a:pt x="8672" y="1093"/>
                    <a:pt x="8672" y="1093"/>
                  </a:cubicBezTo>
                  <a:cubicBezTo>
                    <a:pt x="8672" y="1093"/>
                    <a:pt x="8295" y="1119"/>
                    <a:pt x="8173" y="1127"/>
                  </a:cubicBezTo>
                  <a:cubicBezTo>
                    <a:pt x="8048" y="1140"/>
                    <a:pt x="7913" y="1197"/>
                    <a:pt x="7913" y="1197"/>
                  </a:cubicBezTo>
                  <a:cubicBezTo>
                    <a:pt x="7913" y="1197"/>
                    <a:pt x="7983" y="880"/>
                    <a:pt x="7779" y="880"/>
                  </a:cubicBezTo>
                  <a:cubicBezTo>
                    <a:pt x="7575" y="880"/>
                    <a:pt x="7423" y="898"/>
                    <a:pt x="7350" y="919"/>
                  </a:cubicBezTo>
                  <a:cubicBezTo>
                    <a:pt x="7259" y="950"/>
                    <a:pt x="6626" y="1288"/>
                    <a:pt x="6465" y="1695"/>
                  </a:cubicBezTo>
                  <a:cubicBezTo>
                    <a:pt x="6309" y="2099"/>
                    <a:pt x="6162" y="2970"/>
                    <a:pt x="6162" y="2970"/>
                  </a:cubicBezTo>
                  <a:cubicBezTo>
                    <a:pt x="6162" y="2970"/>
                    <a:pt x="4159" y="4913"/>
                    <a:pt x="2750" y="5368"/>
                  </a:cubicBezTo>
                  <a:lnTo>
                    <a:pt x="2893" y="4254"/>
                  </a:lnTo>
                  <a:lnTo>
                    <a:pt x="2975" y="3616"/>
                  </a:lnTo>
                  <a:cubicBezTo>
                    <a:pt x="2975" y="3616"/>
                    <a:pt x="1618" y="3096"/>
                    <a:pt x="183" y="3525"/>
                  </a:cubicBezTo>
                  <a:cubicBezTo>
                    <a:pt x="183" y="3525"/>
                    <a:pt x="170" y="3664"/>
                    <a:pt x="157" y="3898"/>
                  </a:cubicBezTo>
                  <a:cubicBezTo>
                    <a:pt x="105" y="4887"/>
                    <a:pt x="1" y="7557"/>
                    <a:pt x="469" y="8529"/>
                  </a:cubicBezTo>
                  <a:cubicBezTo>
                    <a:pt x="855" y="9331"/>
                    <a:pt x="3439" y="8225"/>
                    <a:pt x="4748" y="7050"/>
                  </a:cubicBezTo>
                  <a:cubicBezTo>
                    <a:pt x="6058" y="5875"/>
                    <a:pt x="7358" y="4202"/>
                    <a:pt x="7358" y="4202"/>
                  </a:cubicBezTo>
                  <a:cubicBezTo>
                    <a:pt x="7358" y="4202"/>
                    <a:pt x="8555" y="3660"/>
                    <a:pt x="8772" y="3399"/>
                  </a:cubicBezTo>
                  <a:cubicBezTo>
                    <a:pt x="8984" y="3139"/>
                    <a:pt x="9166" y="2133"/>
                    <a:pt x="9110" y="2055"/>
                  </a:cubicBezTo>
                  <a:lnTo>
                    <a:pt x="9301" y="1457"/>
                  </a:lnTo>
                  <a:cubicBezTo>
                    <a:pt x="9301" y="1457"/>
                    <a:pt x="10151" y="564"/>
                    <a:pt x="10250" y="473"/>
                  </a:cubicBezTo>
                  <a:cubicBezTo>
                    <a:pt x="10354" y="382"/>
                    <a:pt x="10454" y="200"/>
                    <a:pt x="10250" y="100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67;p21"/>
            <p:cNvSpPr/>
            <p:nvPr/>
          </p:nvSpPr>
          <p:spPr>
            <a:xfrm>
              <a:off x="6365734" y="2851722"/>
              <a:ext cx="436001" cy="179257"/>
            </a:xfrm>
            <a:custGeom>
              <a:avLst/>
              <a:gdLst/>
              <a:ahLst/>
              <a:cxnLst/>
              <a:rect l="l" t="t" r="r" b="b"/>
              <a:pathLst>
                <a:path w="2819" h="1159" extrusionOk="0">
                  <a:moveTo>
                    <a:pt x="2819" y="521"/>
                  </a:moveTo>
                  <a:lnTo>
                    <a:pt x="2737" y="1159"/>
                  </a:lnTo>
                  <a:cubicBezTo>
                    <a:pt x="1917" y="781"/>
                    <a:pt x="560" y="781"/>
                    <a:pt x="1" y="803"/>
                  </a:cubicBezTo>
                  <a:cubicBezTo>
                    <a:pt x="14" y="569"/>
                    <a:pt x="27" y="430"/>
                    <a:pt x="27" y="430"/>
                  </a:cubicBezTo>
                  <a:cubicBezTo>
                    <a:pt x="1462" y="1"/>
                    <a:pt x="2819" y="521"/>
                    <a:pt x="2819" y="52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68;p21"/>
            <p:cNvSpPr/>
            <p:nvPr/>
          </p:nvSpPr>
          <p:spPr>
            <a:xfrm>
              <a:off x="6326913" y="2177229"/>
              <a:ext cx="532512" cy="806887"/>
            </a:xfrm>
            <a:custGeom>
              <a:avLst/>
              <a:gdLst/>
              <a:ahLst/>
              <a:cxnLst/>
              <a:rect l="l" t="t" r="r" b="b"/>
              <a:pathLst>
                <a:path w="3443" h="5217" extrusionOk="0">
                  <a:moveTo>
                    <a:pt x="1839" y="0"/>
                  </a:moveTo>
                  <a:cubicBezTo>
                    <a:pt x="1839" y="0"/>
                    <a:pt x="0" y="226"/>
                    <a:pt x="0" y="4800"/>
                  </a:cubicBezTo>
                  <a:cubicBezTo>
                    <a:pt x="0" y="4939"/>
                    <a:pt x="117" y="5051"/>
                    <a:pt x="256" y="5030"/>
                  </a:cubicBezTo>
                  <a:cubicBezTo>
                    <a:pt x="846" y="4947"/>
                    <a:pt x="2385" y="4874"/>
                    <a:pt x="3126" y="5160"/>
                  </a:cubicBezTo>
                  <a:cubicBezTo>
                    <a:pt x="3269" y="5216"/>
                    <a:pt x="3430" y="5108"/>
                    <a:pt x="3430" y="4952"/>
                  </a:cubicBezTo>
                  <a:cubicBezTo>
                    <a:pt x="3443" y="3829"/>
                    <a:pt x="3347" y="577"/>
                    <a:pt x="1839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69;p21"/>
            <p:cNvSpPr/>
            <p:nvPr/>
          </p:nvSpPr>
          <p:spPr>
            <a:xfrm>
              <a:off x="7531912" y="2553992"/>
              <a:ext cx="37738" cy="41141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27" y="265"/>
                  </a:moveTo>
                  <a:cubicBezTo>
                    <a:pt x="18" y="265"/>
                    <a:pt x="9" y="261"/>
                    <a:pt x="5" y="252"/>
                  </a:cubicBezTo>
                  <a:cubicBezTo>
                    <a:pt x="1" y="239"/>
                    <a:pt x="5" y="226"/>
                    <a:pt x="14" y="222"/>
                  </a:cubicBezTo>
                  <a:cubicBezTo>
                    <a:pt x="170" y="144"/>
                    <a:pt x="196" y="27"/>
                    <a:pt x="196" y="23"/>
                  </a:cubicBezTo>
                  <a:cubicBezTo>
                    <a:pt x="196" y="10"/>
                    <a:pt x="209" y="1"/>
                    <a:pt x="222" y="5"/>
                  </a:cubicBezTo>
                  <a:cubicBezTo>
                    <a:pt x="235" y="5"/>
                    <a:pt x="243" y="18"/>
                    <a:pt x="239" y="31"/>
                  </a:cubicBezTo>
                  <a:cubicBezTo>
                    <a:pt x="239" y="36"/>
                    <a:pt x="209" y="174"/>
                    <a:pt x="35" y="261"/>
                  </a:cubicBezTo>
                  <a:cubicBezTo>
                    <a:pt x="31" y="261"/>
                    <a:pt x="27" y="265"/>
                    <a:pt x="27" y="26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70;p21"/>
            <p:cNvSpPr/>
            <p:nvPr/>
          </p:nvSpPr>
          <p:spPr>
            <a:xfrm>
              <a:off x="7442670" y="2632562"/>
              <a:ext cx="31706" cy="20880"/>
            </a:xfrm>
            <a:custGeom>
              <a:avLst/>
              <a:gdLst/>
              <a:ahLst/>
              <a:cxnLst/>
              <a:rect l="l" t="t" r="r" b="b"/>
              <a:pathLst>
                <a:path w="205" h="135" extrusionOk="0">
                  <a:moveTo>
                    <a:pt x="27" y="135"/>
                  </a:moveTo>
                  <a:cubicBezTo>
                    <a:pt x="18" y="135"/>
                    <a:pt x="14" y="135"/>
                    <a:pt x="10" y="130"/>
                  </a:cubicBezTo>
                  <a:cubicBezTo>
                    <a:pt x="1" y="122"/>
                    <a:pt x="1" y="104"/>
                    <a:pt x="10" y="96"/>
                  </a:cubicBezTo>
                  <a:cubicBezTo>
                    <a:pt x="79" y="30"/>
                    <a:pt x="170" y="4"/>
                    <a:pt x="174" y="4"/>
                  </a:cubicBezTo>
                  <a:cubicBezTo>
                    <a:pt x="187" y="0"/>
                    <a:pt x="200" y="9"/>
                    <a:pt x="200" y="22"/>
                  </a:cubicBezTo>
                  <a:cubicBezTo>
                    <a:pt x="205" y="35"/>
                    <a:pt x="196" y="43"/>
                    <a:pt x="187" y="48"/>
                  </a:cubicBezTo>
                  <a:cubicBezTo>
                    <a:pt x="183" y="48"/>
                    <a:pt x="101" y="69"/>
                    <a:pt x="40" y="130"/>
                  </a:cubicBezTo>
                  <a:cubicBezTo>
                    <a:pt x="36" y="135"/>
                    <a:pt x="31" y="135"/>
                    <a:pt x="27" y="13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71;p21"/>
            <p:cNvSpPr/>
            <p:nvPr/>
          </p:nvSpPr>
          <p:spPr>
            <a:xfrm>
              <a:off x="7545986" y="2538680"/>
              <a:ext cx="140281" cy="85994"/>
            </a:xfrm>
            <a:custGeom>
              <a:avLst/>
              <a:gdLst/>
              <a:ahLst/>
              <a:cxnLst/>
              <a:rect l="l" t="t" r="r" b="b"/>
              <a:pathLst>
                <a:path w="907" h="556" extrusionOk="0">
                  <a:moveTo>
                    <a:pt x="27" y="555"/>
                  </a:moveTo>
                  <a:cubicBezTo>
                    <a:pt x="22" y="555"/>
                    <a:pt x="14" y="551"/>
                    <a:pt x="9" y="546"/>
                  </a:cubicBezTo>
                  <a:cubicBezTo>
                    <a:pt x="1" y="533"/>
                    <a:pt x="5" y="520"/>
                    <a:pt x="14" y="512"/>
                  </a:cubicBezTo>
                  <a:cubicBezTo>
                    <a:pt x="31" y="503"/>
                    <a:pt x="400" y="260"/>
                    <a:pt x="547" y="213"/>
                  </a:cubicBezTo>
                  <a:cubicBezTo>
                    <a:pt x="690" y="165"/>
                    <a:pt x="868" y="9"/>
                    <a:pt x="868" y="4"/>
                  </a:cubicBezTo>
                  <a:cubicBezTo>
                    <a:pt x="876" y="0"/>
                    <a:pt x="889" y="0"/>
                    <a:pt x="898" y="9"/>
                  </a:cubicBezTo>
                  <a:cubicBezTo>
                    <a:pt x="907" y="17"/>
                    <a:pt x="907" y="30"/>
                    <a:pt x="898" y="39"/>
                  </a:cubicBezTo>
                  <a:cubicBezTo>
                    <a:pt x="889" y="48"/>
                    <a:pt x="712" y="204"/>
                    <a:pt x="564" y="256"/>
                  </a:cubicBezTo>
                  <a:cubicBezTo>
                    <a:pt x="421" y="299"/>
                    <a:pt x="44" y="546"/>
                    <a:pt x="40" y="551"/>
                  </a:cubicBezTo>
                  <a:cubicBezTo>
                    <a:pt x="35" y="555"/>
                    <a:pt x="31" y="555"/>
                    <a:pt x="27" y="55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72;p21"/>
            <p:cNvSpPr/>
            <p:nvPr/>
          </p:nvSpPr>
          <p:spPr>
            <a:xfrm>
              <a:off x="7684102" y="2594205"/>
              <a:ext cx="100068" cy="101460"/>
            </a:xfrm>
            <a:custGeom>
              <a:avLst/>
              <a:gdLst/>
              <a:ahLst/>
              <a:cxnLst/>
              <a:rect l="l" t="t" r="r" b="b"/>
              <a:pathLst>
                <a:path w="647" h="656" extrusionOk="0">
                  <a:moveTo>
                    <a:pt x="27" y="656"/>
                  </a:moveTo>
                  <a:cubicBezTo>
                    <a:pt x="22" y="656"/>
                    <a:pt x="22" y="656"/>
                    <a:pt x="18" y="651"/>
                  </a:cubicBezTo>
                  <a:cubicBezTo>
                    <a:pt x="5" y="647"/>
                    <a:pt x="1" y="634"/>
                    <a:pt x="5" y="621"/>
                  </a:cubicBezTo>
                  <a:cubicBezTo>
                    <a:pt x="9" y="617"/>
                    <a:pt x="57" y="513"/>
                    <a:pt x="114" y="456"/>
                  </a:cubicBezTo>
                  <a:cubicBezTo>
                    <a:pt x="166" y="404"/>
                    <a:pt x="590" y="27"/>
                    <a:pt x="608" y="10"/>
                  </a:cubicBezTo>
                  <a:cubicBezTo>
                    <a:pt x="616" y="1"/>
                    <a:pt x="629" y="1"/>
                    <a:pt x="638" y="10"/>
                  </a:cubicBezTo>
                  <a:cubicBezTo>
                    <a:pt x="647" y="18"/>
                    <a:pt x="647" y="36"/>
                    <a:pt x="638" y="44"/>
                  </a:cubicBezTo>
                  <a:cubicBezTo>
                    <a:pt x="634" y="49"/>
                    <a:pt x="196" y="439"/>
                    <a:pt x="144" y="491"/>
                  </a:cubicBezTo>
                  <a:cubicBezTo>
                    <a:pt x="96" y="539"/>
                    <a:pt x="48" y="643"/>
                    <a:pt x="48" y="643"/>
                  </a:cubicBezTo>
                  <a:cubicBezTo>
                    <a:pt x="44" y="651"/>
                    <a:pt x="35" y="656"/>
                    <a:pt x="27" y="65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73;p21"/>
            <p:cNvSpPr/>
            <p:nvPr/>
          </p:nvSpPr>
          <p:spPr>
            <a:xfrm>
              <a:off x="7709004" y="2686849"/>
              <a:ext cx="45626" cy="90634"/>
            </a:xfrm>
            <a:custGeom>
              <a:avLst/>
              <a:gdLst/>
              <a:ahLst/>
              <a:cxnLst/>
              <a:rect l="l" t="t" r="r" b="b"/>
              <a:pathLst>
                <a:path w="295" h="586" extrusionOk="0">
                  <a:moveTo>
                    <a:pt x="26" y="586"/>
                  </a:moveTo>
                  <a:cubicBezTo>
                    <a:pt x="22" y="586"/>
                    <a:pt x="18" y="581"/>
                    <a:pt x="13" y="581"/>
                  </a:cubicBezTo>
                  <a:cubicBezTo>
                    <a:pt x="5" y="573"/>
                    <a:pt x="0" y="560"/>
                    <a:pt x="5" y="551"/>
                  </a:cubicBezTo>
                  <a:cubicBezTo>
                    <a:pt x="5" y="551"/>
                    <a:pt x="52" y="464"/>
                    <a:pt x="91" y="339"/>
                  </a:cubicBezTo>
                  <a:cubicBezTo>
                    <a:pt x="126" y="208"/>
                    <a:pt x="247" y="22"/>
                    <a:pt x="252" y="13"/>
                  </a:cubicBezTo>
                  <a:cubicBezTo>
                    <a:pt x="256" y="5"/>
                    <a:pt x="269" y="0"/>
                    <a:pt x="282" y="9"/>
                  </a:cubicBezTo>
                  <a:cubicBezTo>
                    <a:pt x="291" y="13"/>
                    <a:pt x="295" y="26"/>
                    <a:pt x="291" y="39"/>
                  </a:cubicBezTo>
                  <a:cubicBezTo>
                    <a:pt x="286" y="39"/>
                    <a:pt x="169" y="230"/>
                    <a:pt x="135" y="352"/>
                  </a:cubicBezTo>
                  <a:cubicBezTo>
                    <a:pt x="96" y="482"/>
                    <a:pt x="48" y="568"/>
                    <a:pt x="44" y="573"/>
                  </a:cubicBezTo>
                  <a:cubicBezTo>
                    <a:pt x="39" y="581"/>
                    <a:pt x="31" y="586"/>
                    <a:pt x="26" y="58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74;p21"/>
            <p:cNvSpPr/>
            <p:nvPr/>
          </p:nvSpPr>
          <p:spPr>
            <a:xfrm>
              <a:off x="7597644" y="2553992"/>
              <a:ext cx="39749" cy="38357"/>
            </a:xfrm>
            <a:custGeom>
              <a:avLst/>
              <a:gdLst/>
              <a:ahLst/>
              <a:cxnLst/>
              <a:rect l="l" t="t" r="r" b="b"/>
              <a:pathLst>
                <a:path w="257" h="248" extrusionOk="0">
                  <a:moveTo>
                    <a:pt x="26" y="248"/>
                  </a:moveTo>
                  <a:cubicBezTo>
                    <a:pt x="22" y="248"/>
                    <a:pt x="13" y="248"/>
                    <a:pt x="9" y="239"/>
                  </a:cubicBezTo>
                  <a:cubicBezTo>
                    <a:pt x="0" y="231"/>
                    <a:pt x="5" y="218"/>
                    <a:pt x="13" y="209"/>
                  </a:cubicBezTo>
                  <a:cubicBezTo>
                    <a:pt x="61" y="179"/>
                    <a:pt x="183" y="79"/>
                    <a:pt x="209" y="18"/>
                  </a:cubicBezTo>
                  <a:cubicBezTo>
                    <a:pt x="213" y="5"/>
                    <a:pt x="226" y="1"/>
                    <a:pt x="239" y="5"/>
                  </a:cubicBezTo>
                  <a:cubicBezTo>
                    <a:pt x="248" y="10"/>
                    <a:pt x="256" y="23"/>
                    <a:pt x="248" y="36"/>
                  </a:cubicBezTo>
                  <a:cubicBezTo>
                    <a:pt x="213" y="122"/>
                    <a:pt x="48" y="239"/>
                    <a:pt x="39" y="244"/>
                  </a:cubicBezTo>
                  <a:cubicBezTo>
                    <a:pt x="35" y="248"/>
                    <a:pt x="31" y="248"/>
                    <a:pt x="26" y="24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75;p21"/>
            <p:cNvSpPr/>
            <p:nvPr/>
          </p:nvSpPr>
          <p:spPr>
            <a:xfrm>
              <a:off x="6484517" y="3181003"/>
              <a:ext cx="285821" cy="200755"/>
            </a:xfrm>
            <a:custGeom>
              <a:avLst/>
              <a:gdLst/>
              <a:ahLst/>
              <a:cxnLst/>
              <a:rect l="l" t="t" r="r" b="b"/>
              <a:pathLst>
                <a:path w="1848" h="1298" extrusionOk="0">
                  <a:moveTo>
                    <a:pt x="26" y="1297"/>
                  </a:moveTo>
                  <a:cubicBezTo>
                    <a:pt x="22" y="1297"/>
                    <a:pt x="13" y="1293"/>
                    <a:pt x="9" y="1288"/>
                  </a:cubicBezTo>
                  <a:cubicBezTo>
                    <a:pt x="0" y="1280"/>
                    <a:pt x="0" y="1267"/>
                    <a:pt x="13" y="1258"/>
                  </a:cubicBezTo>
                  <a:cubicBezTo>
                    <a:pt x="18" y="1249"/>
                    <a:pt x="733" y="573"/>
                    <a:pt x="1730" y="157"/>
                  </a:cubicBezTo>
                  <a:cubicBezTo>
                    <a:pt x="1505" y="139"/>
                    <a:pt x="889" y="131"/>
                    <a:pt x="390" y="465"/>
                  </a:cubicBezTo>
                  <a:cubicBezTo>
                    <a:pt x="382" y="473"/>
                    <a:pt x="364" y="469"/>
                    <a:pt x="360" y="460"/>
                  </a:cubicBezTo>
                  <a:cubicBezTo>
                    <a:pt x="351" y="452"/>
                    <a:pt x="356" y="434"/>
                    <a:pt x="364" y="430"/>
                  </a:cubicBezTo>
                  <a:cubicBezTo>
                    <a:pt x="997" y="1"/>
                    <a:pt x="1817" y="118"/>
                    <a:pt x="1826" y="122"/>
                  </a:cubicBezTo>
                  <a:cubicBezTo>
                    <a:pt x="1839" y="122"/>
                    <a:pt x="1847" y="131"/>
                    <a:pt x="1847" y="139"/>
                  </a:cubicBezTo>
                  <a:cubicBezTo>
                    <a:pt x="1847" y="148"/>
                    <a:pt x="1843" y="161"/>
                    <a:pt x="1834" y="165"/>
                  </a:cubicBezTo>
                  <a:cubicBezTo>
                    <a:pt x="798" y="573"/>
                    <a:pt x="48" y="1280"/>
                    <a:pt x="44" y="1288"/>
                  </a:cubicBezTo>
                  <a:cubicBezTo>
                    <a:pt x="39" y="1293"/>
                    <a:pt x="31" y="1297"/>
                    <a:pt x="26" y="1297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76;p21"/>
            <p:cNvSpPr/>
            <p:nvPr/>
          </p:nvSpPr>
          <p:spPr>
            <a:xfrm>
              <a:off x="7164426" y="1726536"/>
              <a:ext cx="293863" cy="513178"/>
            </a:xfrm>
            <a:custGeom>
              <a:avLst/>
              <a:gdLst/>
              <a:ahLst/>
              <a:cxnLst/>
              <a:rect l="l" t="t" r="r" b="b"/>
              <a:pathLst>
                <a:path w="1900" h="3318" extrusionOk="0">
                  <a:moveTo>
                    <a:pt x="1869" y="1457"/>
                  </a:moveTo>
                  <a:lnTo>
                    <a:pt x="1657" y="412"/>
                  </a:lnTo>
                  <a:lnTo>
                    <a:pt x="274" y="70"/>
                  </a:lnTo>
                  <a:lnTo>
                    <a:pt x="1" y="1"/>
                  </a:lnTo>
                  <a:lnTo>
                    <a:pt x="40" y="178"/>
                  </a:lnTo>
                  <a:lnTo>
                    <a:pt x="139" y="647"/>
                  </a:lnTo>
                  <a:lnTo>
                    <a:pt x="313" y="1453"/>
                  </a:lnTo>
                  <a:lnTo>
                    <a:pt x="1206" y="2121"/>
                  </a:lnTo>
                  <a:lnTo>
                    <a:pt x="1635" y="3317"/>
                  </a:lnTo>
                  <a:lnTo>
                    <a:pt x="1653" y="2073"/>
                  </a:lnTo>
                  <a:lnTo>
                    <a:pt x="1900" y="1600"/>
                  </a:ln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77;p21"/>
            <p:cNvSpPr/>
            <p:nvPr/>
          </p:nvSpPr>
          <p:spPr>
            <a:xfrm>
              <a:off x="7170458" y="1737208"/>
              <a:ext cx="283192" cy="238339"/>
            </a:xfrm>
            <a:custGeom>
              <a:avLst/>
              <a:gdLst/>
              <a:ahLst/>
              <a:cxnLst/>
              <a:rect l="l" t="t" r="r" b="b"/>
              <a:pathLst>
                <a:path w="1831" h="1541" extrusionOk="0">
                  <a:moveTo>
                    <a:pt x="1" y="109"/>
                  </a:moveTo>
                  <a:lnTo>
                    <a:pt x="235" y="1"/>
                  </a:lnTo>
                  <a:lnTo>
                    <a:pt x="1618" y="343"/>
                  </a:lnTo>
                  <a:lnTo>
                    <a:pt x="1830" y="1388"/>
                  </a:lnTo>
                  <a:cubicBezTo>
                    <a:pt x="920" y="1540"/>
                    <a:pt x="373" y="989"/>
                    <a:pt x="100" y="57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78;p21"/>
            <p:cNvSpPr/>
            <p:nvPr/>
          </p:nvSpPr>
          <p:spPr>
            <a:xfrm>
              <a:off x="7049819" y="1678281"/>
              <a:ext cx="142292" cy="116153"/>
            </a:xfrm>
            <a:custGeom>
              <a:avLst/>
              <a:gdLst/>
              <a:ahLst/>
              <a:cxnLst/>
              <a:rect l="l" t="t" r="r" b="b"/>
              <a:pathLst>
                <a:path w="920" h="751" extrusionOk="0">
                  <a:moveTo>
                    <a:pt x="625" y="716"/>
                  </a:moveTo>
                  <a:cubicBezTo>
                    <a:pt x="716" y="742"/>
                    <a:pt x="815" y="750"/>
                    <a:pt x="919" y="729"/>
                  </a:cubicBezTo>
                  <a:lnTo>
                    <a:pt x="572" y="139"/>
                  </a:lnTo>
                  <a:cubicBezTo>
                    <a:pt x="572" y="139"/>
                    <a:pt x="412" y="13"/>
                    <a:pt x="269" y="5"/>
                  </a:cubicBezTo>
                  <a:cubicBezTo>
                    <a:pt x="213" y="0"/>
                    <a:pt x="156" y="18"/>
                    <a:pt x="113" y="65"/>
                  </a:cubicBezTo>
                  <a:cubicBezTo>
                    <a:pt x="0" y="204"/>
                    <a:pt x="243" y="616"/>
                    <a:pt x="625" y="71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79;p21"/>
            <p:cNvSpPr/>
            <p:nvPr/>
          </p:nvSpPr>
          <p:spPr>
            <a:xfrm>
              <a:off x="7091270" y="1678899"/>
              <a:ext cx="100842" cy="115535"/>
            </a:xfrm>
            <a:custGeom>
              <a:avLst/>
              <a:gdLst/>
              <a:ahLst/>
              <a:cxnLst/>
              <a:rect l="l" t="t" r="r" b="b"/>
              <a:pathLst>
                <a:path w="652" h="747" extrusionOk="0">
                  <a:moveTo>
                    <a:pt x="1" y="1"/>
                  </a:moveTo>
                  <a:cubicBezTo>
                    <a:pt x="57" y="192"/>
                    <a:pt x="170" y="512"/>
                    <a:pt x="357" y="712"/>
                  </a:cubicBezTo>
                  <a:cubicBezTo>
                    <a:pt x="448" y="738"/>
                    <a:pt x="547" y="746"/>
                    <a:pt x="651" y="725"/>
                  </a:cubicBezTo>
                  <a:lnTo>
                    <a:pt x="304" y="135"/>
                  </a:lnTo>
                  <a:cubicBezTo>
                    <a:pt x="304" y="135"/>
                    <a:pt x="144" y="9"/>
                    <a:pt x="1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80;p21"/>
            <p:cNvSpPr/>
            <p:nvPr/>
          </p:nvSpPr>
          <p:spPr>
            <a:xfrm>
              <a:off x="7103488" y="1358434"/>
              <a:ext cx="461366" cy="549370"/>
            </a:xfrm>
            <a:custGeom>
              <a:avLst/>
              <a:gdLst/>
              <a:ahLst/>
              <a:cxnLst/>
              <a:rect l="l" t="t" r="r" b="b"/>
              <a:pathLst>
                <a:path w="2983" h="3552" extrusionOk="0">
                  <a:moveTo>
                    <a:pt x="2198" y="3334"/>
                  </a:moveTo>
                  <a:cubicBezTo>
                    <a:pt x="2086" y="3408"/>
                    <a:pt x="1964" y="3465"/>
                    <a:pt x="1830" y="3495"/>
                  </a:cubicBezTo>
                  <a:cubicBezTo>
                    <a:pt x="1583" y="3551"/>
                    <a:pt x="1335" y="3525"/>
                    <a:pt x="1101" y="3430"/>
                  </a:cubicBezTo>
                  <a:cubicBezTo>
                    <a:pt x="815" y="3317"/>
                    <a:pt x="555" y="3096"/>
                    <a:pt x="356" y="2801"/>
                  </a:cubicBezTo>
                  <a:cubicBezTo>
                    <a:pt x="225" y="2606"/>
                    <a:pt x="121" y="2376"/>
                    <a:pt x="61" y="2125"/>
                  </a:cubicBezTo>
                  <a:cubicBezTo>
                    <a:pt x="61" y="2120"/>
                    <a:pt x="61" y="2116"/>
                    <a:pt x="56" y="2107"/>
                  </a:cubicBezTo>
                  <a:cubicBezTo>
                    <a:pt x="56" y="2107"/>
                    <a:pt x="56" y="2107"/>
                    <a:pt x="56" y="2103"/>
                  </a:cubicBezTo>
                  <a:cubicBezTo>
                    <a:pt x="17" y="1938"/>
                    <a:pt x="0" y="1774"/>
                    <a:pt x="0" y="1609"/>
                  </a:cubicBezTo>
                  <a:cubicBezTo>
                    <a:pt x="0" y="1596"/>
                    <a:pt x="0" y="1583"/>
                    <a:pt x="0" y="1570"/>
                  </a:cubicBezTo>
                  <a:cubicBezTo>
                    <a:pt x="0" y="1513"/>
                    <a:pt x="4" y="1461"/>
                    <a:pt x="9" y="1405"/>
                  </a:cubicBezTo>
                  <a:cubicBezTo>
                    <a:pt x="39" y="1106"/>
                    <a:pt x="134" y="833"/>
                    <a:pt x="286" y="607"/>
                  </a:cubicBezTo>
                  <a:cubicBezTo>
                    <a:pt x="438" y="382"/>
                    <a:pt x="642" y="208"/>
                    <a:pt x="889" y="117"/>
                  </a:cubicBezTo>
                  <a:cubicBezTo>
                    <a:pt x="932" y="100"/>
                    <a:pt x="980" y="87"/>
                    <a:pt x="1028" y="74"/>
                  </a:cubicBezTo>
                  <a:cubicBezTo>
                    <a:pt x="1348" y="0"/>
                    <a:pt x="1674" y="65"/>
                    <a:pt x="1960" y="239"/>
                  </a:cubicBezTo>
                  <a:cubicBezTo>
                    <a:pt x="2229" y="404"/>
                    <a:pt x="2467" y="664"/>
                    <a:pt x="2627" y="989"/>
                  </a:cubicBezTo>
                  <a:cubicBezTo>
                    <a:pt x="2632" y="993"/>
                    <a:pt x="2636" y="997"/>
                    <a:pt x="2636" y="1002"/>
                  </a:cubicBezTo>
                  <a:cubicBezTo>
                    <a:pt x="2658" y="1050"/>
                    <a:pt x="2680" y="1093"/>
                    <a:pt x="2701" y="1145"/>
                  </a:cubicBezTo>
                  <a:cubicBezTo>
                    <a:pt x="2740" y="1245"/>
                    <a:pt x="2775" y="1353"/>
                    <a:pt x="2801" y="1461"/>
                  </a:cubicBezTo>
                  <a:cubicBezTo>
                    <a:pt x="2983" y="2238"/>
                    <a:pt x="2719" y="2992"/>
                    <a:pt x="2198" y="3334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81;p21"/>
            <p:cNvSpPr/>
            <p:nvPr/>
          </p:nvSpPr>
          <p:spPr>
            <a:xfrm>
              <a:off x="7104725" y="1358434"/>
              <a:ext cx="301906" cy="243597"/>
            </a:xfrm>
            <a:custGeom>
              <a:avLst/>
              <a:gdLst/>
              <a:ahLst/>
              <a:cxnLst/>
              <a:rect l="l" t="t" r="r" b="b"/>
              <a:pathLst>
                <a:path w="1952" h="1575" extrusionOk="0">
                  <a:moveTo>
                    <a:pt x="204" y="1574"/>
                  </a:moveTo>
                  <a:lnTo>
                    <a:pt x="1" y="1405"/>
                  </a:lnTo>
                  <a:cubicBezTo>
                    <a:pt x="31" y="1106"/>
                    <a:pt x="126" y="833"/>
                    <a:pt x="278" y="607"/>
                  </a:cubicBezTo>
                  <a:cubicBezTo>
                    <a:pt x="430" y="382"/>
                    <a:pt x="634" y="208"/>
                    <a:pt x="881" y="117"/>
                  </a:cubicBezTo>
                  <a:cubicBezTo>
                    <a:pt x="924" y="100"/>
                    <a:pt x="972" y="87"/>
                    <a:pt x="1020" y="74"/>
                  </a:cubicBezTo>
                  <a:cubicBezTo>
                    <a:pt x="1340" y="0"/>
                    <a:pt x="1666" y="65"/>
                    <a:pt x="1952" y="239"/>
                  </a:cubicBezTo>
                  <a:cubicBezTo>
                    <a:pt x="157" y="299"/>
                    <a:pt x="204" y="1561"/>
                    <a:pt x="204" y="1574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82;p21"/>
            <p:cNvSpPr/>
            <p:nvPr/>
          </p:nvSpPr>
          <p:spPr>
            <a:xfrm>
              <a:off x="7119573" y="1951264"/>
              <a:ext cx="297885" cy="322631"/>
            </a:xfrm>
            <a:custGeom>
              <a:avLst/>
              <a:gdLst/>
              <a:ahLst/>
              <a:cxnLst/>
              <a:rect l="l" t="t" r="r" b="b"/>
              <a:pathLst>
                <a:path w="1926" h="2086" extrusionOk="0">
                  <a:moveTo>
                    <a:pt x="603" y="0"/>
                  </a:moveTo>
                  <a:lnTo>
                    <a:pt x="0" y="603"/>
                  </a:lnTo>
                  <a:lnTo>
                    <a:pt x="802" y="2086"/>
                  </a:lnTo>
                  <a:lnTo>
                    <a:pt x="1153" y="1041"/>
                  </a:lnTo>
                  <a:lnTo>
                    <a:pt x="1327" y="850"/>
                  </a:lnTo>
                  <a:lnTo>
                    <a:pt x="1925" y="1864"/>
                  </a:lnTo>
                  <a:lnTo>
                    <a:pt x="1496" y="668"/>
                  </a:lnTo>
                  <a:close/>
                </a:path>
              </a:pathLst>
            </a:custGeom>
            <a:solidFill>
              <a:srgbClr val="FFD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83;p21"/>
            <p:cNvSpPr/>
            <p:nvPr/>
          </p:nvSpPr>
          <p:spPr>
            <a:xfrm>
              <a:off x="7417304" y="1974000"/>
              <a:ext cx="148324" cy="265714"/>
            </a:xfrm>
            <a:custGeom>
              <a:avLst/>
              <a:gdLst/>
              <a:ahLst/>
              <a:cxnLst/>
              <a:rect l="l" t="t" r="r" b="b"/>
              <a:pathLst>
                <a:path w="959" h="1718" extrusionOk="0">
                  <a:moveTo>
                    <a:pt x="0" y="1717"/>
                  </a:moveTo>
                  <a:lnTo>
                    <a:pt x="18" y="473"/>
                  </a:lnTo>
                  <a:lnTo>
                    <a:pt x="265" y="0"/>
                  </a:lnTo>
                  <a:lnTo>
                    <a:pt x="811" y="352"/>
                  </a:lnTo>
                  <a:lnTo>
                    <a:pt x="958" y="1470"/>
                  </a:lnTo>
                  <a:lnTo>
                    <a:pt x="265" y="633"/>
                  </a:lnTo>
                  <a:close/>
                </a:path>
              </a:pathLst>
            </a:custGeom>
            <a:solidFill>
              <a:srgbClr val="FFD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84;p21"/>
            <p:cNvSpPr/>
            <p:nvPr/>
          </p:nvSpPr>
          <p:spPr>
            <a:xfrm>
              <a:off x="7055851" y="1334306"/>
              <a:ext cx="325415" cy="534522"/>
            </a:xfrm>
            <a:custGeom>
              <a:avLst/>
              <a:gdLst/>
              <a:ahLst/>
              <a:cxnLst/>
              <a:rect l="l" t="t" r="r" b="b"/>
              <a:pathLst>
                <a:path w="2104" h="3456" extrusionOk="0">
                  <a:moveTo>
                    <a:pt x="2103" y="226"/>
                  </a:moveTo>
                  <a:cubicBezTo>
                    <a:pt x="2103" y="226"/>
                    <a:pt x="902" y="451"/>
                    <a:pt x="677" y="1093"/>
                  </a:cubicBezTo>
                  <a:cubicBezTo>
                    <a:pt x="547" y="1474"/>
                    <a:pt x="677" y="1604"/>
                    <a:pt x="720" y="1791"/>
                  </a:cubicBezTo>
                  <a:cubicBezTo>
                    <a:pt x="768" y="1973"/>
                    <a:pt x="555" y="2133"/>
                    <a:pt x="555" y="2133"/>
                  </a:cubicBezTo>
                  <a:cubicBezTo>
                    <a:pt x="555" y="2133"/>
                    <a:pt x="724" y="2740"/>
                    <a:pt x="963" y="2914"/>
                  </a:cubicBezTo>
                  <a:cubicBezTo>
                    <a:pt x="984" y="2931"/>
                    <a:pt x="1010" y="2948"/>
                    <a:pt x="1032" y="2961"/>
                  </a:cubicBezTo>
                  <a:cubicBezTo>
                    <a:pt x="1197" y="3070"/>
                    <a:pt x="1253" y="3282"/>
                    <a:pt x="1162" y="3456"/>
                  </a:cubicBezTo>
                  <a:cubicBezTo>
                    <a:pt x="1162" y="3456"/>
                    <a:pt x="486" y="3113"/>
                    <a:pt x="243" y="2047"/>
                  </a:cubicBezTo>
                  <a:cubicBezTo>
                    <a:pt x="0" y="980"/>
                    <a:pt x="599" y="347"/>
                    <a:pt x="599" y="347"/>
                  </a:cubicBezTo>
                  <a:lnTo>
                    <a:pt x="1461" y="0"/>
                  </a:lnTo>
                  <a:close/>
                </a:path>
              </a:pathLst>
            </a:custGeom>
            <a:solidFill>
              <a:srgbClr val="8D4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911" y="3356299"/>
            <a:ext cx="1240324" cy="1240324"/>
          </a:xfrm>
          <a:prstGeom prst="rect">
            <a:avLst/>
          </a:prstGeom>
        </p:spPr>
      </p:pic>
      <p:pic>
        <p:nvPicPr>
          <p:cNvPr id="147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4226294" y="-380998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-86833" y="2485216"/>
            <a:ext cx="837624" cy="14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Rounded Rectangle 148"/>
          <p:cNvSpPr/>
          <p:nvPr/>
        </p:nvSpPr>
        <p:spPr>
          <a:xfrm>
            <a:off x="4795153" y="1996868"/>
            <a:ext cx="3673933" cy="11536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3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23"/>
          <p:cNvGrpSpPr/>
          <p:nvPr/>
        </p:nvGrpSpPr>
        <p:grpSpPr>
          <a:xfrm>
            <a:off x="2590974" y="1470582"/>
            <a:ext cx="3834663" cy="3258451"/>
            <a:chOff x="2576401" y="1487375"/>
            <a:chExt cx="3834663" cy="3258451"/>
          </a:xfrm>
        </p:grpSpPr>
        <p:sp>
          <p:nvSpPr>
            <p:cNvPr id="797" name="Google Shape;797;p23"/>
            <p:cNvSpPr/>
            <p:nvPr/>
          </p:nvSpPr>
          <p:spPr>
            <a:xfrm>
              <a:off x="4559942" y="2173883"/>
              <a:ext cx="1851122" cy="2157488"/>
            </a:xfrm>
            <a:custGeom>
              <a:avLst/>
              <a:gdLst/>
              <a:ahLst/>
              <a:cxnLst/>
              <a:rect l="l" t="t" r="r" b="b"/>
              <a:pathLst>
                <a:path w="11282" h="13149" extrusionOk="0">
                  <a:moveTo>
                    <a:pt x="9476" y="0"/>
                  </a:moveTo>
                  <a:cubicBezTo>
                    <a:pt x="9403" y="0"/>
                    <a:pt x="9329" y="5"/>
                    <a:pt x="9257" y="14"/>
                  </a:cubicBezTo>
                  <a:cubicBezTo>
                    <a:pt x="8572" y="96"/>
                    <a:pt x="7965" y="543"/>
                    <a:pt x="7579" y="1111"/>
                  </a:cubicBezTo>
                  <a:cubicBezTo>
                    <a:pt x="7193" y="1683"/>
                    <a:pt x="7007" y="2368"/>
                    <a:pt x="6924" y="3053"/>
                  </a:cubicBezTo>
                  <a:cubicBezTo>
                    <a:pt x="6538" y="2715"/>
                    <a:pt x="6200" y="2290"/>
                    <a:pt x="5719" y="2099"/>
                  </a:cubicBezTo>
                  <a:cubicBezTo>
                    <a:pt x="5546" y="2032"/>
                    <a:pt x="5362" y="2001"/>
                    <a:pt x="5177" y="2001"/>
                  </a:cubicBezTo>
                  <a:cubicBezTo>
                    <a:pt x="4788" y="2001"/>
                    <a:pt x="4393" y="2139"/>
                    <a:pt x="4076" y="2368"/>
                  </a:cubicBezTo>
                  <a:cubicBezTo>
                    <a:pt x="3607" y="2706"/>
                    <a:pt x="3287" y="3222"/>
                    <a:pt x="3078" y="3760"/>
                  </a:cubicBezTo>
                  <a:cubicBezTo>
                    <a:pt x="2706" y="4740"/>
                    <a:pt x="2671" y="5841"/>
                    <a:pt x="2979" y="6843"/>
                  </a:cubicBezTo>
                  <a:cubicBezTo>
                    <a:pt x="2607" y="6685"/>
                    <a:pt x="2202" y="6562"/>
                    <a:pt x="1804" y="6562"/>
                  </a:cubicBezTo>
                  <a:cubicBezTo>
                    <a:pt x="1622" y="6562"/>
                    <a:pt x="1442" y="6588"/>
                    <a:pt x="1266" y="6648"/>
                  </a:cubicBezTo>
                  <a:cubicBezTo>
                    <a:pt x="737" y="6830"/>
                    <a:pt x="343" y="7311"/>
                    <a:pt x="173" y="7849"/>
                  </a:cubicBezTo>
                  <a:cubicBezTo>
                    <a:pt x="0" y="8382"/>
                    <a:pt x="26" y="8963"/>
                    <a:pt x="134" y="9513"/>
                  </a:cubicBezTo>
                  <a:cubicBezTo>
                    <a:pt x="304" y="10350"/>
                    <a:pt x="676" y="11014"/>
                    <a:pt x="1188" y="11690"/>
                  </a:cubicBezTo>
                  <a:cubicBezTo>
                    <a:pt x="1457" y="12046"/>
                    <a:pt x="2142" y="12609"/>
                    <a:pt x="2818" y="12861"/>
                  </a:cubicBezTo>
                  <a:cubicBezTo>
                    <a:pt x="3293" y="13063"/>
                    <a:pt x="3855" y="13149"/>
                    <a:pt x="4384" y="13149"/>
                  </a:cubicBezTo>
                  <a:cubicBezTo>
                    <a:pt x="4672" y="13149"/>
                    <a:pt x="4950" y="13123"/>
                    <a:pt x="5199" y="13077"/>
                  </a:cubicBezTo>
                  <a:cubicBezTo>
                    <a:pt x="6001" y="12930"/>
                    <a:pt x="6803" y="12718"/>
                    <a:pt x="7488" y="12275"/>
                  </a:cubicBezTo>
                  <a:cubicBezTo>
                    <a:pt x="8173" y="11837"/>
                    <a:pt x="8732" y="11144"/>
                    <a:pt x="8836" y="10337"/>
                  </a:cubicBezTo>
                  <a:cubicBezTo>
                    <a:pt x="8945" y="9531"/>
                    <a:pt x="8507" y="8638"/>
                    <a:pt x="7744" y="8360"/>
                  </a:cubicBezTo>
                  <a:cubicBezTo>
                    <a:pt x="8472" y="8152"/>
                    <a:pt x="9218" y="7935"/>
                    <a:pt x="9846" y="7506"/>
                  </a:cubicBezTo>
                  <a:cubicBezTo>
                    <a:pt x="10475" y="7077"/>
                    <a:pt x="10978" y="6392"/>
                    <a:pt x="10987" y="5633"/>
                  </a:cubicBezTo>
                  <a:cubicBezTo>
                    <a:pt x="10995" y="4876"/>
                    <a:pt x="10386" y="4111"/>
                    <a:pt x="9636" y="4111"/>
                  </a:cubicBezTo>
                  <a:cubicBezTo>
                    <a:pt x="9629" y="4111"/>
                    <a:pt x="9623" y="4111"/>
                    <a:pt x="9617" y="4111"/>
                  </a:cubicBezTo>
                  <a:cubicBezTo>
                    <a:pt x="10081" y="3686"/>
                    <a:pt x="10558" y="3248"/>
                    <a:pt x="10865" y="2693"/>
                  </a:cubicBezTo>
                  <a:cubicBezTo>
                    <a:pt x="11169" y="2138"/>
                    <a:pt x="11282" y="1436"/>
                    <a:pt x="11000" y="872"/>
                  </a:cubicBezTo>
                  <a:cubicBezTo>
                    <a:pt x="10721" y="322"/>
                    <a:pt x="10095" y="0"/>
                    <a:pt x="9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4977194" y="2471687"/>
              <a:ext cx="1091279" cy="1741545"/>
            </a:xfrm>
            <a:custGeom>
              <a:avLst/>
              <a:gdLst/>
              <a:ahLst/>
              <a:cxnLst/>
              <a:rect l="l" t="t" r="r" b="b"/>
              <a:pathLst>
                <a:path w="6651" h="10614" extrusionOk="0">
                  <a:moveTo>
                    <a:pt x="6585" y="1"/>
                  </a:moveTo>
                  <a:cubicBezTo>
                    <a:pt x="6570" y="1"/>
                    <a:pt x="6554" y="8"/>
                    <a:pt x="6545" y="24"/>
                  </a:cubicBezTo>
                  <a:cubicBezTo>
                    <a:pt x="5946" y="1000"/>
                    <a:pt x="5348" y="1971"/>
                    <a:pt x="4745" y="2942"/>
                  </a:cubicBezTo>
                  <a:cubicBezTo>
                    <a:pt x="4914" y="2361"/>
                    <a:pt x="5058" y="1776"/>
                    <a:pt x="5175" y="1182"/>
                  </a:cubicBezTo>
                  <a:cubicBezTo>
                    <a:pt x="5214" y="987"/>
                    <a:pt x="5248" y="787"/>
                    <a:pt x="5283" y="592"/>
                  </a:cubicBezTo>
                  <a:cubicBezTo>
                    <a:pt x="5288" y="558"/>
                    <a:pt x="5260" y="537"/>
                    <a:pt x="5234" y="537"/>
                  </a:cubicBezTo>
                  <a:cubicBezTo>
                    <a:pt x="5215" y="537"/>
                    <a:pt x="5196" y="549"/>
                    <a:pt x="5192" y="575"/>
                  </a:cubicBezTo>
                  <a:cubicBezTo>
                    <a:pt x="5071" y="1273"/>
                    <a:pt x="4919" y="1967"/>
                    <a:pt x="4732" y="2652"/>
                  </a:cubicBezTo>
                  <a:cubicBezTo>
                    <a:pt x="4676" y="2842"/>
                    <a:pt x="4624" y="3033"/>
                    <a:pt x="4563" y="3224"/>
                  </a:cubicBezTo>
                  <a:cubicBezTo>
                    <a:pt x="4563" y="3233"/>
                    <a:pt x="4563" y="3237"/>
                    <a:pt x="4563" y="3241"/>
                  </a:cubicBezTo>
                  <a:cubicBezTo>
                    <a:pt x="4377" y="3541"/>
                    <a:pt x="4195" y="3840"/>
                    <a:pt x="4008" y="4139"/>
                  </a:cubicBezTo>
                  <a:cubicBezTo>
                    <a:pt x="3250" y="5366"/>
                    <a:pt x="2491" y="6589"/>
                    <a:pt x="1728" y="7811"/>
                  </a:cubicBezTo>
                  <a:lnTo>
                    <a:pt x="2036" y="6350"/>
                  </a:lnTo>
                  <a:cubicBezTo>
                    <a:pt x="2153" y="5782"/>
                    <a:pt x="2270" y="5214"/>
                    <a:pt x="2391" y="4642"/>
                  </a:cubicBezTo>
                  <a:cubicBezTo>
                    <a:pt x="2456" y="4317"/>
                    <a:pt x="2525" y="3991"/>
                    <a:pt x="2591" y="3666"/>
                  </a:cubicBezTo>
                  <a:cubicBezTo>
                    <a:pt x="2598" y="3634"/>
                    <a:pt x="2571" y="3612"/>
                    <a:pt x="2544" y="3612"/>
                  </a:cubicBezTo>
                  <a:cubicBezTo>
                    <a:pt x="2524" y="3612"/>
                    <a:pt x="2505" y="3623"/>
                    <a:pt x="2499" y="3649"/>
                  </a:cubicBezTo>
                  <a:cubicBezTo>
                    <a:pt x="2378" y="4221"/>
                    <a:pt x="2261" y="4798"/>
                    <a:pt x="2140" y="5370"/>
                  </a:cubicBezTo>
                  <a:cubicBezTo>
                    <a:pt x="2023" y="5942"/>
                    <a:pt x="1905" y="6510"/>
                    <a:pt x="1784" y="7078"/>
                  </a:cubicBezTo>
                  <a:cubicBezTo>
                    <a:pt x="1719" y="7404"/>
                    <a:pt x="1650" y="7724"/>
                    <a:pt x="1585" y="8045"/>
                  </a:cubicBezTo>
                  <a:cubicBezTo>
                    <a:pt x="1541" y="8115"/>
                    <a:pt x="1502" y="8180"/>
                    <a:pt x="1459" y="8249"/>
                  </a:cubicBezTo>
                  <a:cubicBezTo>
                    <a:pt x="982" y="9017"/>
                    <a:pt x="501" y="9780"/>
                    <a:pt x="24" y="10547"/>
                  </a:cubicBezTo>
                  <a:cubicBezTo>
                    <a:pt x="0" y="10582"/>
                    <a:pt x="33" y="10614"/>
                    <a:pt x="66" y="10614"/>
                  </a:cubicBezTo>
                  <a:cubicBezTo>
                    <a:pt x="81" y="10614"/>
                    <a:pt x="96" y="10607"/>
                    <a:pt x="106" y="10590"/>
                  </a:cubicBezTo>
                  <a:cubicBezTo>
                    <a:pt x="254" y="10352"/>
                    <a:pt x="405" y="10113"/>
                    <a:pt x="553" y="9875"/>
                  </a:cubicBezTo>
                  <a:cubicBezTo>
                    <a:pt x="557" y="9875"/>
                    <a:pt x="561" y="9875"/>
                    <a:pt x="566" y="9871"/>
                  </a:cubicBezTo>
                  <a:cubicBezTo>
                    <a:pt x="1082" y="9584"/>
                    <a:pt x="1598" y="9298"/>
                    <a:pt x="2114" y="9017"/>
                  </a:cubicBezTo>
                  <a:cubicBezTo>
                    <a:pt x="2634" y="8730"/>
                    <a:pt x="3150" y="8449"/>
                    <a:pt x="3670" y="8171"/>
                  </a:cubicBezTo>
                  <a:cubicBezTo>
                    <a:pt x="3965" y="8015"/>
                    <a:pt x="4255" y="7863"/>
                    <a:pt x="4550" y="7707"/>
                  </a:cubicBezTo>
                  <a:cubicBezTo>
                    <a:pt x="4594" y="7682"/>
                    <a:pt x="4564" y="7622"/>
                    <a:pt x="4522" y="7622"/>
                  </a:cubicBezTo>
                  <a:cubicBezTo>
                    <a:pt x="4515" y="7622"/>
                    <a:pt x="4506" y="7624"/>
                    <a:pt x="4498" y="7629"/>
                  </a:cubicBezTo>
                  <a:cubicBezTo>
                    <a:pt x="3978" y="7902"/>
                    <a:pt x="3453" y="8180"/>
                    <a:pt x="2937" y="8462"/>
                  </a:cubicBezTo>
                  <a:cubicBezTo>
                    <a:pt x="2417" y="8739"/>
                    <a:pt x="1901" y="9025"/>
                    <a:pt x="1385" y="9307"/>
                  </a:cubicBezTo>
                  <a:cubicBezTo>
                    <a:pt x="1138" y="9441"/>
                    <a:pt x="895" y="9580"/>
                    <a:pt x="652" y="9715"/>
                  </a:cubicBezTo>
                  <a:cubicBezTo>
                    <a:pt x="991" y="9177"/>
                    <a:pt x="1329" y="8635"/>
                    <a:pt x="1663" y="8093"/>
                  </a:cubicBezTo>
                  <a:cubicBezTo>
                    <a:pt x="1667" y="8093"/>
                    <a:pt x="1667" y="8089"/>
                    <a:pt x="1667" y="8089"/>
                  </a:cubicBezTo>
                  <a:cubicBezTo>
                    <a:pt x="2001" y="7555"/>
                    <a:pt x="2330" y="7022"/>
                    <a:pt x="2664" y="6489"/>
                  </a:cubicBezTo>
                  <a:cubicBezTo>
                    <a:pt x="2911" y="6090"/>
                    <a:pt x="3159" y="5691"/>
                    <a:pt x="3406" y="5288"/>
                  </a:cubicBezTo>
                  <a:cubicBezTo>
                    <a:pt x="3410" y="5288"/>
                    <a:pt x="3414" y="5288"/>
                    <a:pt x="3419" y="5283"/>
                  </a:cubicBezTo>
                  <a:cubicBezTo>
                    <a:pt x="3813" y="4997"/>
                    <a:pt x="4212" y="4720"/>
                    <a:pt x="4620" y="4451"/>
                  </a:cubicBezTo>
                  <a:cubicBezTo>
                    <a:pt x="5032" y="4182"/>
                    <a:pt x="5448" y="3922"/>
                    <a:pt x="5873" y="3671"/>
                  </a:cubicBezTo>
                  <a:cubicBezTo>
                    <a:pt x="6107" y="3532"/>
                    <a:pt x="6345" y="3397"/>
                    <a:pt x="6584" y="3267"/>
                  </a:cubicBezTo>
                  <a:cubicBezTo>
                    <a:pt x="6628" y="3242"/>
                    <a:pt x="6601" y="3182"/>
                    <a:pt x="6557" y="3182"/>
                  </a:cubicBezTo>
                  <a:cubicBezTo>
                    <a:pt x="6549" y="3182"/>
                    <a:pt x="6541" y="3185"/>
                    <a:pt x="6532" y="3189"/>
                  </a:cubicBezTo>
                  <a:cubicBezTo>
                    <a:pt x="6107" y="3423"/>
                    <a:pt x="5682" y="3671"/>
                    <a:pt x="5270" y="3926"/>
                  </a:cubicBezTo>
                  <a:cubicBezTo>
                    <a:pt x="4849" y="4182"/>
                    <a:pt x="4438" y="4451"/>
                    <a:pt x="4034" y="4733"/>
                  </a:cubicBezTo>
                  <a:cubicBezTo>
                    <a:pt x="3865" y="4846"/>
                    <a:pt x="3700" y="4963"/>
                    <a:pt x="3536" y="5084"/>
                  </a:cubicBezTo>
                  <a:cubicBezTo>
                    <a:pt x="4095" y="4182"/>
                    <a:pt x="4650" y="3280"/>
                    <a:pt x="5205" y="2379"/>
                  </a:cubicBezTo>
                  <a:cubicBezTo>
                    <a:pt x="5682" y="1607"/>
                    <a:pt x="6154" y="839"/>
                    <a:pt x="6627" y="68"/>
                  </a:cubicBezTo>
                  <a:cubicBezTo>
                    <a:pt x="6651" y="32"/>
                    <a:pt x="6618" y="1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3487852" y="1579916"/>
              <a:ext cx="868790" cy="1144622"/>
            </a:xfrm>
            <a:custGeom>
              <a:avLst/>
              <a:gdLst/>
              <a:ahLst/>
              <a:cxnLst/>
              <a:rect l="l" t="t" r="r" b="b"/>
              <a:pathLst>
                <a:path w="5295" h="6976" extrusionOk="0">
                  <a:moveTo>
                    <a:pt x="989" y="0"/>
                  </a:moveTo>
                  <a:cubicBezTo>
                    <a:pt x="648" y="0"/>
                    <a:pt x="332" y="253"/>
                    <a:pt x="213" y="573"/>
                  </a:cubicBezTo>
                  <a:cubicBezTo>
                    <a:pt x="87" y="898"/>
                    <a:pt x="143" y="1271"/>
                    <a:pt x="304" y="1579"/>
                  </a:cubicBezTo>
                  <a:cubicBezTo>
                    <a:pt x="468" y="1887"/>
                    <a:pt x="729" y="2134"/>
                    <a:pt x="1015" y="2329"/>
                  </a:cubicBezTo>
                  <a:cubicBezTo>
                    <a:pt x="772" y="2420"/>
                    <a:pt x="503" y="2472"/>
                    <a:pt x="308" y="2641"/>
                  </a:cubicBezTo>
                  <a:cubicBezTo>
                    <a:pt x="87" y="2832"/>
                    <a:pt x="0" y="3148"/>
                    <a:pt x="39" y="3439"/>
                  </a:cubicBezTo>
                  <a:cubicBezTo>
                    <a:pt x="78" y="3725"/>
                    <a:pt x="230" y="3989"/>
                    <a:pt x="425" y="4211"/>
                  </a:cubicBezTo>
                  <a:cubicBezTo>
                    <a:pt x="772" y="4605"/>
                    <a:pt x="1253" y="4883"/>
                    <a:pt x="1773" y="4982"/>
                  </a:cubicBezTo>
                  <a:cubicBezTo>
                    <a:pt x="1544" y="5169"/>
                    <a:pt x="1327" y="5407"/>
                    <a:pt x="1279" y="5698"/>
                  </a:cubicBezTo>
                  <a:cubicBezTo>
                    <a:pt x="1236" y="5980"/>
                    <a:pt x="1357" y="6266"/>
                    <a:pt x="1557" y="6469"/>
                  </a:cubicBezTo>
                  <a:cubicBezTo>
                    <a:pt x="1756" y="6673"/>
                    <a:pt x="2021" y="6799"/>
                    <a:pt x="2289" y="6881"/>
                  </a:cubicBezTo>
                  <a:cubicBezTo>
                    <a:pt x="2514" y="6948"/>
                    <a:pt x="2732" y="6975"/>
                    <a:pt x="2951" y="6975"/>
                  </a:cubicBezTo>
                  <a:cubicBezTo>
                    <a:pt x="3133" y="6975"/>
                    <a:pt x="3317" y="6956"/>
                    <a:pt x="3508" y="6925"/>
                  </a:cubicBezTo>
                  <a:cubicBezTo>
                    <a:pt x="3733" y="6890"/>
                    <a:pt x="4145" y="6717"/>
                    <a:pt x="4414" y="6474"/>
                  </a:cubicBezTo>
                  <a:cubicBezTo>
                    <a:pt x="4726" y="6222"/>
                    <a:pt x="4965" y="5810"/>
                    <a:pt x="5073" y="5464"/>
                  </a:cubicBezTo>
                  <a:cubicBezTo>
                    <a:pt x="5199" y="5073"/>
                    <a:pt x="5294" y="4666"/>
                    <a:pt x="5259" y="4254"/>
                  </a:cubicBezTo>
                  <a:cubicBezTo>
                    <a:pt x="5225" y="3846"/>
                    <a:pt x="5047" y="3434"/>
                    <a:pt x="4713" y="3196"/>
                  </a:cubicBezTo>
                  <a:cubicBezTo>
                    <a:pt x="4547" y="3077"/>
                    <a:pt x="4339" y="3013"/>
                    <a:pt x="4134" y="3013"/>
                  </a:cubicBezTo>
                  <a:cubicBezTo>
                    <a:pt x="3928" y="3013"/>
                    <a:pt x="3725" y="3078"/>
                    <a:pt x="3573" y="3218"/>
                  </a:cubicBezTo>
                  <a:cubicBezTo>
                    <a:pt x="3655" y="2845"/>
                    <a:pt x="3733" y="2459"/>
                    <a:pt x="3690" y="2077"/>
                  </a:cubicBezTo>
                  <a:cubicBezTo>
                    <a:pt x="3646" y="1696"/>
                    <a:pt x="3460" y="1310"/>
                    <a:pt x="3122" y="1128"/>
                  </a:cubicBezTo>
                  <a:cubicBezTo>
                    <a:pt x="3009" y="1066"/>
                    <a:pt x="2878" y="1036"/>
                    <a:pt x="2748" y="1036"/>
                  </a:cubicBezTo>
                  <a:cubicBezTo>
                    <a:pt x="2493" y="1036"/>
                    <a:pt x="2239" y="1153"/>
                    <a:pt x="2125" y="1379"/>
                  </a:cubicBezTo>
                  <a:cubicBezTo>
                    <a:pt x="2042" y="1072"/>
                    <a:pt x="1960" y="755"/>
                    <a:pt x="1786" y="491"/>
                  </a:cubicBezTo>
                  <a:cubicBezTo>
                    <a:pt x="1609" y="222"/>
                    <a:pt x="1327" y="5"/>
                    <a:pt x="1006" y="1"/>
                  </a:cubicBezTo>
                  <a:cubicBezTo>
                    <a:pt x="1000" y="0"/>
                    <a:pt x="995" y="0"/>
                    <a:pt x="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3633718" y="1750394"/>
              <a:ext cx="540799" cy="892923"/>
            </a:xfrm>
            <a:custGeom>
              <a:avLst/>
              <a:gdLst/>
              <a:ahLst/>
              <a:cxnLst/>
              <a:rect l="l" t="t" r="r" b="b"/>
              <a:pathLst>
                <a:path w="3296" h="5442" extrusionOk="0">
                  <a:moveTo>
                    <a:pt x="120" y="1"/>
                  </a:moveTo>
                  <a:cubicBezTo>
                    <a:pt x="104" y="1"/>
                    <a:pt x="86" y="22"/>
                    <a:pt x="95" y="41"/>
                  </a:cubicBezTo>
                  <a:cubicBezTo>
                    <a:pt x="390" y="535"/>
                    <a:pt x="681" y="1034"/>
                    <a:pt x="971" y="1528"/>
                  </a:cubicBezTo>
                  <a:cubicBezTo>
                    <a:pt x="754" y="1320"/>
                    <a:pt x="525" y="1116"/>
                    <a:pt x="286" y="921"/>
                  </a:cubicBezTo>
                  <a:cubicBezTo>
                    <a:pt x="208" y="861"/>
                    <a:pt x="130" y="796"/>
                    <a:pt x="52" y="735"/>
                  </a:cubicBezTo>
                  <a:cubicBezTo>
                    <a:pt x="47" y="732"/>
                    <a:pt x="42" y="730"/>
                    <a:pt x="37" y="730"/>
                  </a:cubicBezTo>
                  <a:cubicBezTo>
                    <a:pt x="16" y="730"/>
                    <a:pt x="1" y="756"/>
                    <a:pt x="22" y="774"/>
                  </a:cubicBezTo>
                  <a:cubicBezTo>
                    <a:pt x="303" y="991"/>
                    <a:pt x="577" y="1225"/>
                    <a:pt x="837" y="1468"/>
                  </a:cubicBezTo>
                  <a:cubicBezTo>
                    <a:pt x="910" y="1537"/>
                    <a:pt x="984" y="1606"/>
                    <a:pt x="1054" y="1676"/>
                  </a:cubicBezTo>
                  <a:cubicBezTo>
                    <a:pt x="1058" y="1680"/>
                    <a:pt x="1058" y="1680"/>
                    <a:pt x="1062" y="1680"/>
                  </a:cubicBezTo>
                  <a:cubicBezTo>
                    <a:pt x="1153" y="1836"/>
                    <a:pt x="1240" y="1988"/>
                    <a:pt x="1331" y="2140"/>
                  </a:cubicBezTo>
                  <a:cubicBezTo>
                    <a:pt x="1700" y="2768"/>
                    <a:pt x="2064" y="3397"/>
                    <a:pt x="2428" y="4026"/>
                  </a:cubicBezTo>
                  <a:cubicBezTo>
                    <a:pt x="2237" y="3865"/>
                    <a:pt x="2042" y="3705"/>
                    <a:pt x="1851" y="3544"/>
                  </a:cubicBezTo>
                  <a:cubicBezTo>
                    <a:pt x="1626" y="3358"/>
                    <a:pt x="1400" y="3167"/>
                    <a:pt x="1175" y="2981"/>
                  </a:cubicBezTo>
                  <a:cubicBezTo>
                    <a:pt x="1045" y="2877"/>
                    <a:pt x="915" y="2768"/>
                    <a:pt x="785" y="2660"/>
                  </a:cubicBezTo>
                  <a:cubicBezTo>
                    <a:pt x="781" y="2657"/>
                    <a:pt x="776" y="2655"/>
                    <a:pt x="772" y="2655"/>
                  </a:cubicBezTo>
                  <a:cubicBezTo>
                    <a:pt x="753" y="2655"/>
                    <a:pt x="737" y="2681"/>
                    <a:pt x="754" y="2699"/>
                  </a:cubicBezTo>
                  <a:cubicBezTo>
                    <a:pt x="984" y="2885"/>
                    <a:pt x="1210" y="3076"/>
                    <a:pt x="1439" y="3267"/>
                  </a:cubicBezTo>
                  <a:cubicBezTo>
                    <a:pt x="1665" y="3453"/>
                    <a:pt x="1890" y="3640"/>
                    <a:pt x="2116" y="3826"/>
                  </a:cubicBezTo>
                  <a:cubicBezTo>
                    <a:pt x="2246" y="3935"/>
                    <a:pt x="2372" y="4039"/>
                    <a:pt x="2497" y="4143"/>
                  </a:cubicBezTo>
                  <a:cubicBezTo>
                    <a:pt x="2519" y="4177"/>
                    <a:pt x="2541" y="4212"/>
                    <a:pt x="2558" y="4247"/>
                  </a:cubicBezTo>
                  <a:cubicBezTo>
                    <a:pt x="2788" y="4641"/>
                    <a:pt x="3018" y="5036"/>
                    <a:pt x="3247" y="5430"/>
                  </a:cubicBezTo>
                  <a:cubicBezTo>
                    <a:pt x="3251" y="5438"/>
                    <a:pt x="3257" y="5441"/>
                    <a:pt x="3264" y="5441"/>
                  </a:cubicBezTo>
                  <a:cubicBezTo>
                    <a:pt x="3279" y="5441"/>
                    <a:pt x="3296" y="5423"/>
                    <a:pt x="3286" y="5404"/>
                  </a:cubicBezTo>
                  <a:cubicBezTo>
                    <a:pt x="3213" y="5283"/>
                    <a:pt x="3143" y="5157"/>
                    <a:pt x="3070" y="5036"/>
                  </a:cubicBezTo>
                  <a:cubicBezTo>
                    <a:pt x="3074" y="5036"/>
                    <a:pt x="3074" y="5032"/>
                    <a:pt x="3074" y="5027"/>
                  </a:cubicBezTo>
                  <a:cubicBezTo>
                    <a:pt x="3065" y="4732"/>
                    <a:pt x="3061" y="4433"/>
                    <a:pt x="3057" y="4138"/>
                  </a:cubicBezTo>
                  <a:cubicBezTo>
                    <a:pt x="3052" y="3839"/>
                    <a:pt x="3048" y="3540"/>
                    <a:pt x="3048" y="3245"/>
                  </a:cubicBezTo>
                  <a:cubicBezTo>
                    <a:pt x="3048" y="3076"/>
                    <a:pt x="3048" y="2911"/>
                    <a:pt x="3048" y="2742"/>
                  </a:cubicBezTo>
                  <a:cubicBezTo>
                    <a:pt x="3048" y="2728"/>
                    <a:pt x="3038" y="2722"/>
                    <a:pt x="3027" y="2722"/>
                  </a:cubicBezTo>
                  <a:cubicBezTo>
                    <a:pt x="3014" y="2722"/>
                    <a:pt x="3000" y="2730"/>
                    <a:pt x="3000" y="2747"/>
                  </a:cubicBezTo>
                  <a:cubicBezTo>
                    <a:pt x="3000" y="3046"/>
                    <a:pt x="3000" y="3341"/>
                    <a:pt x="3005" y="3640"/>
                  </a:cubicBezTo>
                  <a:cubicBezTo>
                    <a:pt x="3005" y="3939"/>
                    <a:pt x="3009" y="4234"/>
                    <a:pt x="3013" y="4533"/>
                  </a:cubicBezTo>
                  <a:cubicBezTo>
                    <a:pt x="3018" y="4672"/>
                    <a:pt x="3022" y="4810"/>
                    <a:pt x="3022" y="4954"/>
                  </a:cubicBezTo>
                  <a:cubicBezTo>
                    <a:pt x="2862" y="4676"/>
                    <a:pt x="2701" y="4399"/>
                    <a:pt x="2541" y="4121"/>
                  </a:cubicBezTo>
                  <a:cubicBezTo>
                    <a:pt x="2541" y="4117"/>
                    <a:pt x="2541" y="4117"/>
                    <a:pt x="2536" y="4117"/>
                  </a:cubicBezTo>
                  <a:cubicBezTo>
                    <a:pt x="2380" y="3844"/>
                    <a:pt x="2220" y="3570"/>
                    <a:pt x="2059" y="3297"/>
                  </a:cubicBezTo>
                  <a:cubicBezTo>
                    <a:pt x="1942" y="3089"/>
                    <a:pt x="1821" y="2885"/>
                    <a:pt x="1700" y="2682"/>
                  </a:cubicBezTo>
                  <a:cubicBezTo>
                    <a:pt x="1700" y="2677"/>
                    <a:pt x="1704" y="2677"/>
                    <a:pt x="1700" y="2677"/>
                  </a:cubicBezTo>
                  <a:cubicBezTo>
                    <a:pt x="1665" y="2430"/>
                    <a:pt x="1639" y="2187"/>
                    <a:pt x="1613" y="1945"/>
                  </a:cubicBezTo>
                  <a:cubicBezTo>
                    <a:pt x="1591" y="1697"/>
                    <a:pt x="1574" y="1450"/>
                    <a:pt x="1561" y="1199"/>
                  </a:cubicBezTo>
                  <a:cubicBezTo>
                    <a:pt x="1556" y="1064"/>
                    <a:pt x="1552" y="926"/>
                    <a:pt x="1552" y="787"/>
                  </a:cubicBezTo>
                  <a:cubicBezTo>
                    <a:pt x="1552" y="773"/>
                    <a:pt x="1542" y="766"/>
                    <a:pt x="1531" y="766"/>
                  </a:cubicBezTo>
                  <a:cubicBezTo>
                    <a:pt x="1518" y="766"/>
                    <a:pt x="1504" y="775"/>
                    <a:pt x="1504" y="791"/>
                  </a:cubicBezTo>
                  <a:cubicBezTo>
                    <a:pt x="1509" y="1038"/>
                    <a:pt x="1517" y="1286"/>
                    <a:pt x="1535" y="1528"/>
                  </a:cubicBezTo>
                  <a:cubicBezTo>
                    <a:pt x="1548" y="1775"/>
                    <a:pt x="1574" y="2023"/>
                    <a:pt x="1600" y="2270"/>
                  </a:cubicBezTo>
                  <a:cubicBezTo>
                    <a:pt x="1613" y="2374"/>
                    <a:pt x="1626" y="2474"/>
                    <a:pt x="1639" y="2578"/>
                  </a:cubicBezTo>
                  <a:cubicBezTo>
                    <a:pt x="1370" y="2114"/>
                    <a:pt x="1101" y="1654"/>
                    <a:pt x="828" y="1190"/>
                  </a:cubicBezTo>
                  <a:cubicBezTo>
                    <a:pt x="598" y="800"/>
                    <a:pt x="368" y="405"/>
                    <a:pt x="134" y="11"/>
                  </a:cubicBezTo>
                  <a:cubicBezTo>
                    <a:pt x="131" y="4"/>
                    <a:pt x="125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2732926" y="2215887"/>
              <a:ext cx="1674083" cy="2168481"/>
            </a:xfrm>
            <a:custGeom>
              <a:avLst/>
              <a:gdLst/>
              <a:ahLst/>
              <a:cxnLst/>
              <a:rect l="l" t="t" r="r" b="b"/>
              <a:pathLst>
                <a:path w="10203" h="13216" extrusionOk="0">
                  <a:moveTo>
                    <a:pt x="1764" y="1"/>
                  </a:moveTo>
                  <a:cubicBezTo>
                    <a:pt x="1757" y="1"/>
                    <a:pt x="1750" y="1"/>
                    <a:pt x="1744" y="1"/>
                  </a:cubicBezTo>
                  <a:cubicBezTo>
                    <a:pt x="1076" y="5"/>
                    <a:pt x="478" y="512"/>
                    <a:pt x="257" y="1137"/>
                  </a:cubicBezTo>
                  <a:cubicBezTo>
                    <a:pt x="40" y="1765"/>
                    <a:pt x="166" y="2481"/>
                    <a:pt x="495" y="3057"/>
                  </a:cubicBezTo>
                  <a:cubicBezTo>
                    <a:pt x="825" y="3634"/>
                    <a:pt x="1341" y="4089"/>
                    <a:pt x="1900" y="4449"/>
                  </a:cubicBezTo>
                  <a:cubicBezTo>
                    <a:pt x="1440" y="4640"/>
                    <a:pt x="929" y="4753"/>
                    <a:pt x="560" y="5087"/>
                  </a:cubicBezTo>
                  <a:cubicBezTo>
                    <a:pt x="148" y="5464"/>
                    <a:pt x="1" y="6075"/>
                    <a:pt x="92" y="6621"/>
                  </a:cubicBezTo>
                  <a:cubicBezTo>
                    <a:pt x="187" y="7172"/>
                    <a:pt x="495" y="7666"/>
                    <a:pt x="872" y="8074"/>
                  </a:cubicBezTo>
                  <a:cubicBezTo>
                    <a:pt x="1557" y="8815"/>
                    <a:pt x="2498" y="9318"/>
                    <a:pt x="3495" y="9474"/>
                  </a:cubicBezTo>
                  <a:cubicBezTo>
                    <a:pt x="3066" y="9843"/>
                    <a:pt x="2672" y="10311"/>
                    <a:pt x="2598" y="10870"/>
                  </a:cubicBezTo>
                  <a:cubicBezTo>
                    <a:pt x="2529" y="11408"/>
                    <a:pt x="2780" y="11954"/>
                    <a:pt x="3170" y="12331"/>
                  </a:cubicBezTo>
                  <a:cubicBezTo>
                    <a:pt x="3561" y="12704"/>
                    <a:pt x="4072" y="12930"/>
                    <a:pt x="4597" y="13069"/>
                  </a:cubicBezTo>
                  <a:cubicBezTo>
                    <a:pt x="4982" y="13172"/>
                    <a:pt x="5353" y="13216"/>
                    <a:pt x="5725" y="13216"/>
                  </a:cubicBezTo>
                  <a:cubicBezTo>
                    <a:pt x="6119" y="13216"/>
                    <a:pt x="6514" y="13166"/>
                    <a:pt x="6929" y="13086"/>
                  </a:cubicBezTo>
                  <a:cubicBezTo>
                    <a:pt x="7350" y="13004"/>
                    <a:pt x="8126" y="12652"/>
                    <a:pt x="8633" y="12175"/>
                  </a:cubicBezTo>
                  <a:cubicBezTo>
                    <a:pt x="9214" y="11672"/>
                    <a:pt x="9644" y="10875"/>
                    <a:pt x="9834" y="10203"/>
                  </a:cubicBezTo>
                  <a:cubicBezTo>
                    <a:pt x="10042" y="9448"/>
                    <a:pt x="10203" y="8663"/>
                    <a:pt x="10116" y="7883"/>
                  </a:cubicBezTo>
                  <a:cubicBezTo>
                    <a:pt x="10025" y="7107"/>
                    <a:pt x="9661" y="6327"/>
                    <a:pt x="9011" y="5893"/>
                  </a:cubicBezTo>
                  <a:cubicBezTo>
                    <a:pt x="8701" y="5688"/>
                    <a:pt x="8323" y="5579"/>
                    <a:pt x="7951" y="5579"/>
                  </a:cubicBezTo>
                  <a:cubicBezTo>
                    <a:pt x="7538" y="5579"/>
                    <a:pt x="7133" y="5714"/>
                    <a:pt x="6838" y="6001"/>
                  </a:cubicBezTo>
                  <a:lnTo>
                    <a:pt x="6838" y="6001"/>
                  </a:lnTo>
                  <a:cubicBezTo>
                    <a:pt x="6964" y="5277"/>
                    <a:pt x="7094" y="4545"/>
                    <a:pt x="6990" y="3816"/>
                  </a:cubicBezTo>
                  <a:cubicBezTo>
                    <a:pt x="6886" y="3092"/>
                    <a:pt x="6509" y="2364"/>
                    <a:pt x="5854" y="2034"/>
                  </a:cubicBezTo>
                  <a:cubicBezTo>
                    <a:pt x="5647" y="1930"/>
                    <a:pt x="5413" y="1879"/>
                    <a:pt x="5179" y="1879"/>
                  </a:cubicBezTo>
                  <a:cubicBezTo>
                    <a:pt x="4673" y="1879"/>
                    <a:pt x="4170" y="2118"/>
                    <a:pt x="3959" y="2572"/>
                  </a:cubicBezTo>
                  <a:cubicBezTo>
                    <a:pt x="3786" y="1986"/>
                    <a:pt x="3608" y="1388"/>
                    <a:pt x="3261" y="890"/>
                  </a:cubicBezTo>
                  <a:cubicBezTo>
                    <a:pt x="2914" y="392"/>
                    <a:pt x="2367" y="1"/>
                    <a:pt x="1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2999882" y="2542241"/>
              <a:ext cx="1077169" cy="1675585"/>
            </a:xfrm>
            <a:custGeom>
              <a:avLst/>
              <a:gdLst/>
              <a:ahLst/>
              <a:cxnLst/>
              <a:rect l="l" t="t" r="r" b="b"/>
              <a:pathLst>
                <a:path w="6565" h="10212" extrusionOk="0">
                  <a:moveTo>
                    <a:pt x="180" y="0"/>
                  </a:moveTo>
                  <a:cubicBezTo>
                    <a:pt x="149" y="0"/>
                    <a:pt x="117" y="38"/>
                    <a:pt x="139" y="76"/>
                  </a:cubicBezTo>
                  <a:cubicBezTo>
                    <a:pt x="728" y="1003"/>
                    <a:pt x="1314" y="1936"/>
                    <a:pt x="1899" y="2872"/>
                  </a:cubicBezTo>
                  <a:cubicBezTo>
                    <a:pt x="1470" y="2478"/>
                    <a:pt x="1019" y="2105"/>
                    <a:pt x="559" y="1749"/>
                  </a:cubicBezTo>
                  <a:cubicBezTo>
                    <a:pt x="403" y="1632"/>
                    <a:pt x="251" y="1519"/>
                    <a:pt x="95" y="1407"/>
                  </a:cubicBezTo>
                  <a:cubicBezTo>
                    <a:pt x="86" y="1400"/>
                    <a:pt x="77" y="1397"/>
                    <a:pt x="68" y="1397"/>
                  </a:cubicBezTo>
                  <a:cubicBezTo>
                    <a:pt x="30" y="1397"/>
                    <a:pt x="0" y="1448"/>
                    <a:pt x="39" y="1476"/>
                  </a:cubicBezTo>
                  <a:cubicBezTo>
                    <a:pt x="594" y="1879"/>
                    <a:pt x="1127" y="2308"/>
                    <a:pt x="1639" y="2759"/>
                  </a:cubicBezTo>
                  <a:cubicBezTo>
                    <a:pt x="1782" y="2885"/>
                    <a:pt x="1925" y="3015"/>
                    <a:pt x="2068" y="3150"/>
                  </a:cubicBezTo>
                  <a:cubicBezTo>
                    <a:pt x="2072" y="3150"/>
                    <a:pt x="2072" y="3154"/>
                    <a:pt x="2077" y="3154"/>
                  </a:cubicBezTo>
                  <a:cubicBezTo>
                    <a:pt x="2259" y="3440"/>
                    <a:pt x="2441" y="3731"/>
                    <a:pt x="2619" y="4017"/>
                  </a:cubicBezTo>
                  <a:cubicBezTo>
                    <a:pt x="3356" y="5196"/>
                    <a:pt x="4093" y="6371"/>
                    <a:pt x="4825" y="7550"/>
                  </a:cubicBezTo>
                  <a:cubicBezTo>
                    <a:pt x="4448" y="7255"/>
                    <a:pt x="4071" y="6961"/>
                    <a:pt x="3694" y="6666"/>
                  </a:cubicBezTo>
                  <a:cubicBezTo>
                    <a:pt x="3252" y="6323"/>
                    <a:pt x="2809" y="5976"/>
                    <a:pt x="2367" y="5634"/>
                  </a:cubicBezTo>
                  <a:cubicBezTo>
                    <a:pt x="2116" y="5434"/>
                    <a:pt x="1864" y="5239"/>
                    <a:pt x="1608" y="5040"/>
                  </a:cubicBezTo>
                  <a:cubicBezTo>
                    <a:pt x="1600" y="5034"/>
                    <a:pt x="1592" y="5031"/>
                    <a:pt x="1584" y="5031"/>
                  </a:cubicBezTo>
                  <a:cubicBezTo>
                    <a:pt x="1548" y="5031"/>
                    <a:pt x="1517" y="5085"/>
                    <a:pt x="1552" y="5114"/>
                  </a:cubicBezTo>
                  <a:lnTo>
                    <a:pt x="2892" y="6159"/>
                  </a:lnTo>
                  <a:cubicBezTo>
                    <a:pt x="3334" y="6501"/>
                    <a:pt x="3776" y="6848"/>
                    <a:pt x="4218" y="7190"/>
                  </a:cubicBezTo>
                  <a:cubicBezTo>
                    <a:pt x="4470" y="7386"/>
                    <a:pt x="4717" y="7581"/>
                    <a:pt x="4969" y="7776"/>
                  </a:cubicBezTo>
                  <a:cubicBezTo>
                    <a:pt x="5008" y="7841"/>
                    <a:pt x="5047" y="7906"/>
                    <a:pt x="5090" y="7971"/>
                  </a:cubicBezTo>
                  <a:cubicBezTo>
                    <a:pt x="5550" y="8708"/>
                    <a:pt x="6009" y="9449"/>
                    <a:pt x="6469" y="10191"/>
                  </a:cubicBezTo>
                  <a:cubicBezTo>
                    <a:pt x="6477" y="10205"/>
                    <a:pt x="6489" y="10212"/>
                    <a:pt x="6502" y="10212"/>
                  </a:cubicBezTo>
                  <a:cubicBezTo>
                    <a:pt x="6532" y="10212"/>
                    <a:pt x="6564" y="10173"/>
                    <a:pt x="6542" y="10139"/>
                  </a:cubicBezTo>
                  <a:cubicBezTo>
                    <a:pt x="6399" y="9909"/>
                    <a:pt x="6256" y="9675"/>
                    <a:pt x="6113" y="9445"/>
                  </a:cubicBezTo>
                  <a:cubicBezTo>
                    <a:pt x="6113" y="9441"/>
                    <a:pt x="6113" y="9436"/>
                    <a:pt x="6113" y="9432"/>
                  </a:cubicBezTo>
                  <a:cubicBezTo>
                    <a:pt x="6083" y="8864"/>
                    <a:pt x="6057" y="8296"/>
                    <a:pt x="6031" y="7728"/>
                  </a:cubicBezTo>
                  <a:cubicBezTo>
                    <a:pt x="6005" y="7160"/>
                    <a:pt x="5983" y="6592"/>
                    <a:pt x="5966" y="6024"/>
                  </a:cubicBezTo>
                  <a:cubicBezTo>
                    <a:pt x="5953" y="5708"/>
                    <a:pt x="5944" y="5387"/>
                    <a:pt x="5935" y="5066"/>
                  </a:cubicBezTo>
                  <a:cubicBezTo>
                    <a:pt x="5935" y="5040"/>
                    <a:pt x="5917" y="5028"/>
                    <a:pt x="5896" y="5028"/>
                  </a:cubicBezTo>
                  <a:cubicBezTo>
                    <a:pt x="5872" y="5028"/>
                    <a:pt x="5844" y="5046"/>
                    <a:pt x="5844" y="5079"/>
                  </a:cubicBezTo>
                  <a:cubicBezTo>
                    <a:pt x="5862" y="5647"/>
                    <a:pt x="5879" y="6215"/>
                    <a:pt x="5901" y="6783"/>
                  </a:cubicBezTo>
                  <a:cubicBezTo>
                    <a:pt x="5922" y="7351"/>
                    <a:pt x="5948" y="7919"/>
                    <a:pt x="5974" y="8487"/>
                  </a:cubicBezTo>
                  <a:cubicBezTo>
                    <a:pt x="5987" y="8756"/>
                    <a:pt x="6000" y="9024"/>
                    <a:pt x="6013" y="9289"/>
                  </a:cubicBezTo>
                  <a:cubicBezTo>
                    <a:pt x="5693" y="8769"/>
                    <a:pt x="5367" y="8248"/>
                    <a:pt x="5042" y="7728"/>
                  </a:cubicBezTo>
                  <a:cubicBezTo>
                    <a:pt x="5042" y="7724"/>
                    <a:pt x="5042" y="7724"/>
                    <a:pt x="5042" y="7719"/>
                  </a:cubicBezTo>
                  <a:cubicBezTo>
                    <a:pt x="4721" y="7208"/>
                    <a:pt x="4401" y="6692"/>
                    <a:pt x="4080" y="6180"/>
                  </a:cubicBezTo>
                  <a:cubicBezTo>
                    <a:pt x="3841" y="5794"/>
                    <a:pt x="3598" y="5413"/>
                    <a:pt x="3360" y="5027"/>
                  </a:cubicBezTo>
                  <a:cubicBezTo>
                    <a:pt x="3360" y="5023"/>
                    <a:pt x="3360" y="5018"/>
                    <a:pt x="3360" y="5014"/>
                  </a:cubicBezTo>
                  <a:cubicBezTo>
                    <a:pt x="3278" y="4554"/>
                    <a:pt x="3208" y="4086"/>
                    <a:pt x="3148" y="3622"/>
                  </a:cubicBezTo>
                  <a:cubicBezTo>
                    <a:pt x="3091" y="3150"/>
                    <a:pt x="3043" y="2677"/>
                    <a:pt x="3009" y="2209"/>
                  </a:cubicBezTo>
                  <a:cubicBezTo>
                    <a:pt x="2987" y="1944"/>
                    <a:pt x="2974" y="1680"/>
                    <a:pt x="2961" y="1420"/>
                  </a:cubicBezTo>
                  <a:cubicBezTo>
                    <a:pt x="2959" y="1392"/>
                    <a:pt x="2940" y="1380"/>
                    <a:pt x="2920" y="1380"/>
                  </a:cubicBezTo>
                  <a:cubicBezTo>
                    <a:pt x="2896" y="1380"/>
                    <a:pt x="2870" y="1397"/>
                    <a:pt x="2870" y="1428"/>
                  </a:cubicBezTo>
                  <a:cubicBezTo>
                    <a:pt x="2892" y="1901"/>
                    <a:pt x="2926" y="2369"/>
                    <a:pt x="2970" y="2837"/>
                  </a:cubicBezTo>
                  <a:cubicBezTo>
                    <a:pt x="3017" y="3310"/>
                    <a:pt x="3074" y="3778"/>
                    <a:pt x="3143" y="4246"/>
                  </a:cubicBezTo>
                  <a:cubicBezTo>
                    <a:pt x="3169" y="4442"/>
                    <a:pt x="3204" y="4637"/>
                    <a:pt x="3234" y="4827"/>
                  </a:cubicBezTo>
                  <a:cubicBezTo>
                    <a:pt x="2692" y="3965"/>
                    <a:pt x="2150" y="3098"/>
                    <a:pt x="1608" y="2230"/>
                  </a:cubicBezTo>
                  <a:cubicBezTo>
                    <a:pt x="1140" y="1493"/>
                    <a:pt x="676" y="756"/>
                    <a:pt x="212" y="19"/>
                  </a:cubicBezTo>
                  <a:cubicBezTo>
                    <a:pt x="204" y="6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3893946" y="1487375"/>
              <a:ext cx="1533961" cy="3179542"/>
            </a:xfrm>
            <a:custGeom>
              <a:avLst/>
              <a:gdLst/>
              <a:ahLst/>
              <a:cxnLst/>
              <a:rect l="l" t="t" r="r" b="b"/>
              <a:pathLst>
                <a:path w="9349" h="19378" extrusionOk="0">
                  <a:moveTo>
                    <a:pt x="994" y="1"/>
                  </a:moveTo>
                  <a:cubicBezTo>
                    <a:pt x="447" y="1"/>
                    <a:pt x="1" y="443"/>
                    <a:pt x="1" y="994"/>
                  </a:cubicBezTo>
                  <a:lnTo>
                    <a:pt x="1" y="18454"/>
                  </a:lnTo>
                  <a:cubicBezTo>
                    <a:pt x="1" y="18961"/>
                    <a:pt x="413" y="19377"/>
                    <a:pt x="924" y="19377"/>
                  </a:cubicBezTo>
                  <a:lnTo>
                    <a:pt x="8369" y="19377"/>
                  </a:lnTo>
                  <a:cubicBezTo>
                    <a:pt x="8911" y="19377"/>
                    <a:pt x="9349" y="18935"/>
                    <a:pt x="9349" y="18393"/>
                  </a:cubicBezTo>
                  <a:lnTo>
                    <a:pt x="9349" y="1189"/>
                  </a:lnTo>
                  <a:cubicBezTo>
                    <a:pt x="9349" y="534"/>
                    <a:pt x="8820" y="1"/>
                    <a:pt x="8165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23"/>
            <p:cNvGrpSpPr/>
            <p:nvPr/>
          </p:nvGrpSpPr>
          <p:grpSpPr>
            <a:xfrm>
              <a:off x="3958935" y="1568657"/>
              <a:ext cx="1404554" cy="3032919"/>
              <a:chOff x="3964789" y="1898638"/>
              <a:chExt cx="1121938" cy="2422653"/>
            </a:xfrm>
          </p:grpSpPr>
          <p:sp>
            <p:nvSpPr>
              <p:cNvPr id="805" name="Google Shape;805;p23"/>
              <p:cNvSpPr/>
              <p:nvPr/>
            </p:nvSpPr>
            <p:spPr>
              <a:xfrm>
                <a:off x="3964789" y="1898638"/>
                <a:ext cx="1121938" cy="1674256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12774" extrusionOk="0">
                    <a:moveTo>
                      <a:pt x="789" y="0"/>
                    </a:moveTo>
                    <a:cubicBezTo>
                      <a:pt x="356" y="0"/>
                      <a:pt x="0" y="356"/>
                      <a:pt x="0" y="789"/>
                    </a:cubicBezTo>
                    <a:lnTo>
                      <a:pt x="0" y="12773"/>
                    </a:lnTo>
                    <a:cubicBezTo>
                      <a:pt x="4661" y="12730"/>
                      <a:pt x="7471" y="8099"/>
                      <a:pt x="8559" y="5862"/>
                    </a:cubicBezTo>
                    <a:lnTo>
                      <a:pt x="8559" y="937"/>
                    </a:lnTo>
                    <a:cubicBezTo>
                      <a:pt x="8559" y="421"/>
                      <a:pt x="8143" y="0"/>
                      <a:pt x="7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3964789" y="2666957"/>
                <a:ext cx="1121938" cy="1654334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12622" extrusionOk="0">
                    <a:moveTo>
                      <a:pt x="8559" y="0"/>
                    </a:moveTo>
                    <a:cubicBezTo>
                      <a:pt x="7471" y="2237"/>
                      <a:pt x="4661" y="6868"/>
                      <a:pt x="0" y="6911"/>
                    </a:cubicBezTo>
                    <a:lnTo>
                      <a:pt x="0" y="11772"/>
                    </a:lnTo>
                    <a:cubicBezTo>
                      <a:pt x="0" y="12240"/>
                      <a:pt x="382" y="12621"/>
                      <a:pt x="854" y="12621"/>
                    </a:cubicBezTo>
                    <a:lnTo>
                      <a:pt x="7649" y="12621"/>
                    </a:lnTo>
                    <a:cubicBezTo>
                      <a:pt x="8152" y="12621"/>
                      <a:pt x="8559" y="12214"/>
                      <a:pt x="8559" y="11715"/>
                    </a:cubicBezTo>
                    <a:lnTo>
                      <a:pt x="855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1" name="Google Shape;811;p23"/>
            <p:cNvSpPr/>
            <p:nvPr/>
          </p:nvSpPr>
          <p:spPr>
            <a:xfrm>
              <a:off x="3921019" y="3354105"/>
              <a:ext cx="12306" cy="14439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27" y="1"/>
                  </a:moveTo>
                  <a:cubicBezTo>
                    <a:pt x="22" y="5"/>
                    <a:pt x="14" y="5"/>
                    <a:pt x="9" y="14"/>
                  </a:cubicBezTo>
                  <a:cubicBezTo>
                    <a:pt x="9" y="14"/>
                    <a:pt x="9" y="18"/>
                    <a:pt x="5" y="18"/>
                  </a:cubicBezTo>
                  <a:cubicBezTo>
                    <a:pt x="1" y="27"/>
                    <a:pt x="1" y="31"/>
                    <a:pt x="1" y="40"/>
                  </a:cubicBezTo>
                  <a:lnTo>
                    <a:pt x="1" y="49"/>
                  </a:lnTo>
                  <a:cubicBezTo>
                    <a:pt x="1" y="53"/>
                    <a:pt x="1" y="57"/>
                    <a:pt x="5" y="62"/>
                  </a:cubicBezTo>
                  <a:cubicBezTo>
                    <a:pt x="5" y="66"/>
                    <a:pt x="9" y="70"/>
                    <a:pt x="9" y="75"/>
                  </a:cubicBezTo>
                  <a:cubicBezTo>
                    <a:pt x="14" y="79"/>
                    <a:pt x="18" y="79"/>
                    <a:pt x="22" y="83"/>
                  </a:cubicBezTo>
                  <a:cubicBezTo>
                    <a:pt x="27" y="83"/>
                    <a:pt x="31" y="88"/>
                    <a:pt x="35" y="88"/>
                  </a:cubicBezTo>
                  <a:lnTo>
                    <a:pt x="48" y="83"/>
                  </a:lnTo>
                  <a:cubicBezTo>
                    <a:pt x="53" y="83"/>
                    <a:pt x="57" y="79"/>
                    <a:pt x="61" y="75"/>
                  </a:cubicBezTo>
                  <a:cubicBezTo>
                    <a:pt x="66" y="70"/>
                    <a:pt x="66" y="70"/>
                    <a:pt x="70" y="66"/>
                  </a:cubicBezTo>
                  <a:cubicBezTo>
                    <a:pt x="74" y="62"/>
                    <a:pt x="74" y="57"/>
                    <a:pt x="74" y="49"/>
                  </a:cubicBezTo>
                  <a:lnTo>
                    <a:pt x="74" y="40"/>
                  </a:lnTo>
                  <a:cubicBezTo>
                    <a:pt x="74" y="31"/>
                    <a:pt x="74" y="27"/>
                    <a:pt x="70" y="23"/>
                  </a:cubicBezTo>
                  <a:cubicBezTo>
                    <a:pt x="70" y="18"/>
                    <a:pt x="66" y="14"/>
                    <a:pt x="61" y="14"/>
                  </a:cubicBezTo>
                  <a:cubicBezTo>
                    <a:pt x="61" y="10"/>
                    <a:pt x="57" y="5"/>
                    <a:pt x="53" y="5"/>
                  </a:cubicBezTo>
                  <a:cubicBezTo>
                    <a:pt x="48" y="1"/>
                    <a:pt x="44" y="1"/>
                    <a:pt x="35" y="1"/>
                  </a:cubicBezTo>
                  <a:close/>
                </a:path>
              </a:pathLst>
            </a:custGeom>
            <a:solidFill>
              <a:srgbClr val="FED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4299549" y="1508049"/>
              <a:ext cx="687977" cy="111903"/>
            </a:xfrm>
            <a:custGeom>
              <a:avLst/>
              <a:gdLst/>
              <a:ahLst/>
              <a:cxnLst/>
              <a:rect l="l" t="t" r="r" b="b"/>
              <a:pathLst>
                <a:path w="4193" h="682" extrusionOk="0">
                  <a:moveTo>
                    <a:pt x="338" y="1"/>
                  </a:moveTo>
                  <a:cubicBezTo>
                    <a:pt x="152" y="1"/>
                    <a:pt x="0" y="152"/>
                    <a:pt x="0" y="339"/>
                  </a:cubicBezTo>
                  <a:cubicBezTo>
                    <a:pt x="0" y="530"/>
                    <a:pt x="152" y="681"/>
                    <a:pt x="338" y="681"/>
                  </a:cubicBezTo>
                  <a:lnTo>
                    <a:pt x="3850" y="681"/>
                  </a:lnTo>
                  <a:cubicBezTo>
                    <a:pt x="4041" y="681"/>
                    <a:pt x="4193" y="530"/>
                    <a:pt x="4193" y="339"/>
                  </a:cubicBezTo>
                  <a:cubicBezTo>
                    <a:pt x="4193" y="152"/>
                    <a:pt x="4041" y="1"/>
                    <a:pt x="3850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4096748" y="1763521"/>
              <a:ext cx="1090787" cy="147344"/>
            </a:xfrm>
            <a:custGeom>
              <a:avLst/>
              <a:gdLst/>
              <a:ahLst/>
              <a:cxnLst/>
              <a:rect l="l" t="t" r="r" b="b"/>
              <a:pathLst>
                <a:path w="6648" h="898" extrusionOk="0">
                  <a:moveTo>
                    <a:pt x="451" y="0"/>
                  </a:moveTo>
                  <a:cubicBezTo>
                    <a:pt x="204" y="0"/>
                    <a:pt x="0" y="200"/>
                    <a:pt x="0" y="447"/>
                  </a:cubicBezTo>
                  <a:cubicBezTo>
                    <a:pt x="0" y="694"/>
                    <a:pt x="204" y="898"/>
                    <a:pt x="451" y="898"/>
                  </a:cubicBezTo>
                  <a:lnTo>
                    <a:pt x="6201" y="898"/>
                  </a:lnTo>
                  <a:cubicBezTo>
                    <a:pt x="6448" y="898"/>
                    <a:pt x="6647" y="694"/>
                    <a:pt x="6647" y="447"/>
                  </a:cubicBezTo>
                  <a:cubicBezTo>
                    <a:pt x="6647" y="200"/>
                    <a:pt x="6448" y="0"/>
                    <a:pt x="6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5084173" y="1781241"/>
              <a:ext cx="65631" cy="111082"/>
            </a:xfrm>
            <a:custGeom>
              <a:avLst/>
              <a:gdLst/>
              <a:ahLst/>
              <a:cxnLst/>
              <a:rect l="l" t="t" r="r" b="b"/>
              <a:pathLst>
                <a:path w="400" h="677" extrusionOk="0">
                  <a:moveTo>
                    <a:pt x="200" y="66"/>
                  </a:moveTo>
                  <a:cubicBezTo>
                    <a:pt x="274" y="66"/>
                    <a:pt x="339" y="126"/>
                    <a:pt x="339" y="200"/>
                  </a:cubicBezTo>
                  <a:cubicBezTo>
                    <a:pt x="339" y="274"/>
                    <a:pt x="274" y="339"/>
                    <a:pt x="200" y="339"/>
                  </a:cubicBezTo>
                  <a:cubicBezTo>
                    <a:pt x="126" y="339"/>
                    <a:pt x="66" y="274"/>
                    <a:pt x="66" y="200"/>
                  </a:cubicBezTo>
                  <a:cubicBezTo>
                    <a:pt x="66" y="126"/>
                    <a:pt x="126" y="66"/>
                    <a:pt x="200" y="66"/>
                  </a:cubicBezTo>
                  <a:close/>
                  <a:moveTo>
                    <a:pt x="200" y="1"/>
                  </a:moveTo>
                  <a:cubicBezTo>
                    <a:pt x="92" y="1"/>
                    <a:pt x="0" y="92"/>
                    <a:pt x="0" y="200"/>
                  </a:cubicBezTo>
                  <a:cubicBezTo>
                    <a:pt x="0" y="308"/>
                    <a:pt x="92" y="399"/>
                    <a:pt x="200" y="399"/>
                  </a:cubicBezTo>
                  <a:cubicBezTo>
                    <a:pt x="213" y="399"/>
                    <a:pt x="222" y="395"/>
                    <a:pt x="230" y="395"/>
                  </a:cubicBezTo>
                  <a:lnTo>
                    <a:pt x="308" y="677"/>
                  </a:lnTo>
                  <a:lnTo>
                    <a:pt x="369" y="660"/>
                  </a:lnTo>
                  <a:lnTo>
                    <a:pt x="291" y="378"/>
                  </a:lnTo>
                  <a:cubicBezTo>
                    <a:pt x="356" y="343"/>
                    <a:pt x="399" y="278"/>
                    <a:pt x="399" y="200"/>
                  </a:cubicBezTo>
                  <a:cubicBezTo>
                    <a:pt x="399" y="92"/>
                    <a:pt x="308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5602825" y="1869680"/>
              <a:ext cx="336523" cy="296493"/>
            </a:xfrm>
            <a:custGeom>
              <a:avLst/>
              <a:gdLst/>
              <a:ahLst/>
              <a:cxnLst/>
              <a:rect l="l" t="t" r="r" b="b"/>
              <a:pathLst>
                <a:path w="2051" h="1807" extrusionOk="0">
                  <a:moveTo>
                    <a:pt x="1026" y="0"/>
                  </a:moveTo>
                  <a:cubicBezTo>
                    <a:pt x="911" y="0"/>
                    <a:pt x="794" y="22"/>
                    <a:pt x="681" y="69"/>
                  </a:cubicBezTo>
                  <a:cubicBezTo>
                    <a:pt x="221" y="259"/>
                    <a:pt x="0" y="788"/>
                    <a:pt x="191" y="1248"/>
                  </a:cubicBezTo>
                  <a:cubicBezTo>
                    <a:pt x="335" y="1595"/>
                    <a:pt x="673" y="1806"/>
                    <a:pt x="1027" y="1806"/>
                  </a:cubicBezTo>
                  <a:cubicBezTo>
                    <a:pt x="1142" y="1806"/>
                    <a:pt x="1258" y="1784"/>
                    <a:pt x="1370" y="1738"/>
                  </a:cubicBezTo>
                  <a:cubicBezTo>
                    <a:pt x="1834" y="1547"/>
                    <a:pt x="2051" y="1018"/>
                    <a:pt x="1860" y="559"/>
                  </a:cubicBezTo>
                  <a:cubicBezTo>
                    <a:pt x="1716" y="211"/>
                    <a:pt x="1381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3"/>
            <p:cNvSpPr/>
            <p:nvPr/>
          </p:nvSpPr>
          <p:spPr>
            <a:xfrm>
              <a:off x="5468281" y="1551530"/>
              <a:ext cx="191643" cy="169331"/>
            </a:xfrm>
            <a:custGeom>
              <a:avLst/>
              <a:gdLst/>
              <a:ahLst/>
              <a:cxnLst/>
              <a:rect l="l" t="t" r="r" b="b"/>
              <a:pathLst>
                <a:path w="1168" h="1032" extrusionOk="0">
                  <a:moveTo>
                    <a:pt x="583" y="0"/>
                  </a:moveTo>
                  <a:cubicBezTo>
                    <a:pt x="518" y="0"/>
                    <a:pt x="451" y="13"/>
                    <a:pt x="387" y="39"/>
                  </a:cubicBezTo>
                  <a:cubicBezTo>
                    <a:pt x="126" y="148"/>
                    <a:pt x="1" y="451"/>
                    <a:pt x="109" y="711"/>
                  </a:cubicBezTo>
                  <a:cubicBezTo>
                    <a:pt x="191" y="911"/>
                    <a:pt x="382" y="1032"/>
                    <a:pt x="585" y="1032"/>
                  </a:cubicBezTo>
                  <a:cubicBezTo>
                    <a:pt x="650" y="1032"/>
                    <a:pt x="717" y="1019"/>
                    <a:pt x="781" y="993"/>
                  </a:cubicBezTo>
                  <a:cubicBezTo>
                    <a:pt x="1041" y="885"/>
                    <a:pt x="1167" y="581"/>
                    <a:pt x="1059" y="321"/>
                  </a:cubicBezTo>
                  <a:cubicBezTo>
                    <a:pt x="977" y="121"/>
                    <a:pt x="786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3"/>
            <p:cNvSpPr/>
            <p:nvPr/>
          </p:nvSpPr>
          <p:spPr>
            <a:xfrm>
              <a:off x="5927865" y="1636195"/>
              <a:ext cx="89094" cy="78594"/>
            </a:xfrm>
            <a:custGeom>
              <a:avLst/>
              <a:gdLst/>
              <a:ahLst/>
              <a:cxnLst/>
              <a:rect l="l" t="t" r="r" b="b"/>
              <a:pathLst>
                <a:path w="543" h="479" extrusionOk="0">
                  <a:moveTo>
                    <a:pt x="272" y="1"/>
                  </a:moveTo>
                  <a:cubicBezTo>
                    <a:pt x="242" y="1"/>
                    <a:pt x="212" y="6"/>
                    <a:pt x="183" y="17"/>
                  </a:cubicBezTo>
                  <a:cubicBezTo>
                    <a:pt x="61" y="69"/>
                    <a:pt x="1" y="208"/>
                    <a:pt x="53" y="330"/>
                  </a:cubicBezTo>
                  <a:cubicBezTo>
                    <a:pt x="92" y="421"/>
                    <a:pt x="181" y="478"/>
                    <a:pt x="274" y="478"/>
                  </a:cubicBezTo>
                  <a:cubicBezTo>
                    <a:pt x="304" y="478"/>
                    <a:pt x="335" y="472"/>
                    <a:pt x="365" y="460"/>
                  </a:cubicBezTo>
                  <a:cubicBezTo>
                    <a:pt x="486" y="408"/>
                    <a:pt x="543" y="269"/>
                    <a:pt x="495" y="148"/>
                  </a:cubicBezTo>
                  <a:cubicBezTo>
                    <a:pt x="455" y="55"/>
                    <a:pt x="366" y="1"/>
                    <a:pt x="2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8" name="Google Shape;818;p23"/>
            <p:cNvGrpSpPr/>
            <p:nvPr/>
          </p:nvGrpSpPr>
          <p:grpSpPr>
            <a:xfrm>
              <a:off x="5617733" y="4199574"/>
              <a:ext cx="391601" cy="380417"/>
              <a:chOff x="5289813" y="4000177"/>
              <a:chExt cx="312806" cy="303872"/>
            </a:xfrm>
          </p:grpSpPr>
          <p:sp>
            <p:nvSpPr>
              <p:cNvPr id="819" name="Google Shape;819;p23"/>
              <p:cNvSpPr/>
              <p:nvPr/>
            </p:nvSpPr>
            <p:spPr>
              <a:xfrm>
                <a:off x="5289813" y="4168918"/>
                <a:ext cx="150203" cy="135131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575" y="1"/>
                    </a:moveTo>
                    <a:cubicBezTo>
                      <a:pt x="454" y="1"/>
                      <a:pt x="332" y="44"/>
                      <a:pt x="235" y="131"/>
                    </a:cubicBezTo>
                    <a:cubicBezTo>
                      <a:pt x="22" y="318"/>
                      <a:pt x="1" y="643"/>
                      <a:pt x="187" y="855"/>
                    </a:cubicBezTo>
                    <a:cubicBezTo>
                      <a:pt x="291" y="971"/>
                      <a:pt x="434" y="1030"/>
                      <a:pt x="578" y="1030"/>
                    </a:cubicBezTo>
                    <a:cubicBezTo>
                      <a:pt x="698" y="1030"/>
                      <a:pt x="819" y="988"/>
                      <a:pt x="916" y="903"/>
                    </a:cubicBezTo>
                    <a:cubicBezTo>
                      <a:pt x="1128" y="712"/>
                      <a:pt x="1145" y="387"/>
                      <a:pt x="959" y="175"/>
                    </a:cubicBezTo>
                    <a:cubicBezTo>
                      <a:pt x="858" y="60"/>
                      <a:pt x="717" y="1"/>
                      <a:pt x="5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3"/>
              <p:cNvSpPr/>
              <p:nvPr/>
            </p:nvSpPr>
            <p:spPr>
              <a:xfrm>
                <a:off x="5492259" y="4000177"/>
                <a:ext cx="91092" cy="8165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623" extrusionOk="0">
                    <a:moveTo>
                      <a:pt x="348" y="1"/>
                    </a:moveTo>
                    <a:cubicBezTo>
                      <a:pt x="275" y="1"/>
                      <a:pt x="202" y="26"/>
                      <a:pt x="144" y="78"/>
                    </a:cubicBezTo>
                    <a:cubicBezTo>
                      <a:pt x="14" y="190"/>
                      <a:pt x="1" y="390"/>
                      <a:pt x="114" y="516"/>
                    </a:cubicBezTo>
                    <a:cubicBezTo>
                      <a:pt x="177" y="586"/>
                      <a:pt x="264" y="623"/>
                      <a:pt x="351" y="623"/>
                    </a:cubicBezTo>
                    <a:cubicBezTo>
                      <a:pt x="424" y="623"/>
                      <a:pt x="497" y="597"/>
                      <a:pt x="556" y="546"/>
                    </a:cubicBezTo>
                    <a:cubicBezTo>
                      <a:pt x="686" y="433"/>
                      <a:pt x="694" y="234"/>
                      <a:pt x="582" y="104"/>
                    </a:cubicBezTo>
                    <a:cubicBezTo>
                      <a:pt x="521" y="36"/>
                      <a:pt x="434" y="1"/>
                      <a:pt x="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3"/>
              <p:cNvSpPr/>
              <p:nvPr/>
            </p:nvSpPr>
            <p:spPr>
              <a:xfrm>
                <a:off x="5560546" y="4217487"/>
                <a:ext cx="42073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0" extrusionOk="0">
                    <a:moveTo>
                      <a:pt x="162" y="1"/>
                    </a:moveTo>
                    <a:cubicBezTo>
                      <a:pt x="128" y="1"/>
                      <a:pt x="93" y="13"/>
                      <a:pt x="65" y="37"/>
                    </a:cubicBezTo>
                    <a:cubicBezTo>
                      <a:pt x="4" y="89"/>
                      <a:pt x="0" y="180"/>
                      <a:pt x="52" y="241"/>
                    </a:cubicBezTo>
                    <a:cubicBezTo>
                      <a:pt x="80" y="273"/>
                      <a:pt x="119" y="290"/>
                      <a:pt x="159" y="290"/>
                    </a:cubicBezTo>
                    <a:cubicBezTo>
                      <a:pt x="193" y="290"/>
                      <a:pt x="228" y="278"/>
                      <a:pt x="256" y="254"/>
                    </a:cubicBezTo>
                    <a:cubicBezTo>
                      <a:pt x="317" y="202"/>
                      <a:pt x="321" y="111"/>
                      <a:pt x="269" y="50"/>
                    </a:cubicBezTo>
                    <a:cubicBezTo>
                      <a:pt x="241" y="17"/>
                      <a:pt x="202" y="1"/>
                      <a:pt x="1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2" name="Google Shape;822;p23"/>
            <p:cNvSpPr/>
            <p:nvPr/>
          </p:nvSpPr>
          <p:spPr>
            <a:xfrm>
              <a:off x="3013336" y="4666739"/>
              <a:ext cx="3324374" cy="79087"/>
            </a:xfrm>
            <a:custGeom>
              <a:avLst/>
              <a:gdLst/>
              <a:ahLst/>
              <a:cxnLst/>
              <a:rect l="l" t="t" r="r" b="b"/>
              <a:pathLst>
                <a:path w="20261" h="482" extrusionOk="0">
                  <a:moveTo>
                    <a:pt x="10128" y="0"/>
                  </a:moveTo>
                  <a:cubicBezTo>
                    <a:pt x="4535" y="0"/>
                    <a:pt x="0" y="109"/>
                    <a:pt x="0" y="239"/>
                  </a:cubicBezTo>
                  <a:cubicBezTo>
                    <a:pt x="0" y="373"/>
                    <a:pt x="4535" y="481"/>
                    <a:pt x="10128" y="481"/>
                  </a:cubicBezTo>
                  <a:cubicBezTo>
                    <a:pt x="15726" y="481"/>
                    <a:pt x="20261" y="373"/>
                    <a:pt x="20261" y="239"/>
                  </a:cubicBezTo>
                  <a:cubicBezTo>
                    <a:pt x="20261" y="109"/>
                    <a:pt x="15726" y="0"/>
                    <a:pt x="10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23"/>
            <p:cNvGrpSpPr/>
            <p:nvPr/>
          </p:nvGrpSpPr>
          <p:grpSpPr>
            <a:xfrm>
              <a:off x="3956801" y="3395486"/>
              <a:ext cx="1341219" cy="1160399"/>
              <a:chOff x="3963085" y="3357883"/>
              <a:chExt cx="1071347" cy="926910"/>
            </a:xfrm>
          </p:grpSpPr>
          <p:grpSp>
            <p:nvGrpSpPr>
              <p:cNvPr id="824" name="Google Shape;824;p23"/>
              <p:cNvGrpSpPr/>
              <p:nvPr/>
            </p:nvGrpSpPr>
            <p:grpSpPr>
              <a:xfrm>
                <a:off x="3963085" y="3357883"/>
                <a:ext cx="1071347" cy="926910"/>
                <a:chOff x="3963085" y="3357883"/>
                <a:chExt cx="1071347" cy="926910"/>
              </a:xfrm>
            </p:grpSpPr>
            <p:sp>
              <p:nvSpPr>
                <p:cNvPr id="825" name="Google Shape;825;p23"/>
                <p:cNvSpPr/>
                <p:nvPr/>
              </p:nvSpPr>
              <p:spPr>
                <a:xfrm>
                  <a:off x="4091532" y="3416339"/>
                  <a:ext cx="942900" cy="573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" h="4376" extrusionOk="0">
                      <a:moveTo>
                        <a:pt x="6976" y="174"/>
                      </a:moveTo>
                      <a:lnTo>
                        <a:pt x="6122" y="4202"/>
                      </a:lnTo>
                      <a:lnTo>
                        <a:pt x="1297" y="4202"/>
                      </a:lnTo>
                      <a:lnTo>
                        <a:pt x="226" y="174"/>
                      </a:lnTo>
                      <a:close/>
                      <a:moveTo>
                        <a:pt x="0" y="1"/>
                      </a:moveTo>
                      <a:lnTo>
                        <a:pt x="1167" y="4376"/>
                      </a:lnTo>
                      <a:lnTo>
                        <a:pt x="6261" y="4376"/>
                      </a:lnTo>
                      <a:lnTo>
                        <a:pt x="71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4139241" y="3539736"/>
                  <a:ext cx="853643" cy="29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3" h="222" extrusionOk="0">
                      <a:moveTo>
                        <a:pt x="0" y="1"/>
                      </a:moveTo>
                      <a:lnTo>
                        <a:pt x="0" y="174"/>
                      </a:lnTo>
                      <a:lnTo>
                        <a:pt x="6508" y="222"/>
                      </a:lnTo>
                      <a:lnTo>
                        <a:pt x="6513" y="4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>
                  <a:off x="4178430" y="3686863"/>
                  <a:ext cx="774085" cy="28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6" h="214" extrusionOk="0">
                      <a:moveTo>
                        <a:pt x="1" y="1"/>
                      </a:moveTo>
                      <a:lnTo>
                        <a:pt x="1" y="174"/>
                      </a:lnTo>
                      <a:lnTo>
                        <a:pt x="5902" y="213"/>
                      </a:lnTo>
                      <a:lnTo>
                        <a:pt x="5906" y="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>
                  <a:off x="4226794" y="3844275"/>
                  <a:ext cx="702522" cy="23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179" extrusionOk="0">
                      <a:moveTo>
                        <a:pt x="0" y="1"/>
                      </a:moveTo>
                      <a:lnTo>
                        <a:pt x="0" y="174"/>
                      </a:lnTo>
                      <a:lnTo>
                        <a:pt x="5359" y="178"/>
                      </a:lnTo>
                      <a:lnTo>
                        <a:pt x="5359" y="5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3963085" y="3357883"/>
                  <a:ext cx="907642" cy="814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6214" extrusionOk="0">
                      <a:moveTo>
                        <a:pt x="113" y="0"/>
                      </a:moveTo>
                      <a:cubicBezTo>
                        <a:pt x="0" y="0"/>
                        <a:pt x="0" y="178"/>
                        <a:pt x="113" y="178"/>
                      </a:cubicBezTo>
                      <a:lnTo>
                        <a:pt x="908" y="178"/>
                      </a:lnTo>
                      <a:cubicBezTo>
                        <a:pt x="957" y="364"/>
                        <a:pt x="1010" y="547"/>
                        <a:pt x="1058" y="733"/>
                      </a:cubicBezTo>
                      <a:lnTo>
                        <a:pt x="1362" y="1860"/>
                      </a:lnTo>
                      <a:cubicBezTo>
                        <a:pt x="1483" y="2311"/>
                        <a:pt x="1605" y="2758"/>
                        <a:pt x="1730" y="3209"/>
                      </a:cubicBezTo>
                      <a:cubicBezTo>
                        <a:pt x="1843" y="3629"/>
                        <a:pt x="1956" y="4050"/>
                        <a:pt x="2068" y="4466"/>
                      </a:cubicBezTo>
                      <a:cubicBezTo>
                        <a:pt x="2147" y="4748"/>
                        <a:pt x="2220" y="5030"/>
                        <a:pt x="2298" y="5312"/>
                      </a:cubicBezTo>
                      <a:cubicBezTo>
                        <a:pt x="2311" y="5368"/>
                        <a:pt x="2329" y="5424"/>
                        <a:pt x="2342" y="5481"/>
                      </a:cubicBezTo>
                      <a:cubicBezTo>
                        <a:pt x="2407" y="5715"/>
                        <a:pt x="2554" y="5923"/>
                        <a:pt x="2758" y="6057"/>
                      </a:cubicBezTo>
                      <a:cubicBezTo>
                        <a:pt x="2927" y="6166"/>
                        <a:pt x="3126" y="6213"/>
                        <a:pt x="3326" y="6213"/>
                      </a:cubicBezTo>
                      <a:lnTo>
                        <a:pt x="6812" y="6213"/>
                      </a:lnTo>
                      <a:cubicBezTo>
                        <a:pt x="6924" y="6213"/>
                        <a:pt x="6924" y="6036"/>
                        <a:pt x="6812" y="6036"/>
                      </a:cubicBezTo>
                      <a:lnTo>
                        <a:pt x="3291" y="6036"/>
                      </a:lnTo>
                      <a:cubicBezTo>
                        <a:pt x="2975" y="6036"/>
                        <a:pt x="2693" y="5849"/>
                        <a:pt x="2558" y="5567"/>
                      </a:cubicBezTo>
                      <a:cubicBezTo>
                        <a:pt x="2528" y="5502"/>
                        <a:pt x="2511" y="5429"/>
                        <a:pt x="2493" y="5364"/>
                      </a:cubicBezTo>
                      <a:cubicBezTo>
                        <a:pt x="2467" y="5273"/>
                        <a:pt x="2446" y="5177"/>
                        <a:pt x="2420" y="5086"/>
                      </a:cubicBezTo>
                      <a:cubicBezTo>
                        <a:pt x="2329" y="4761"/>
                        <a:pt x="2242" y="4436"/>
                        <a:pt x="2155" y="4106"/>
                      </a:cubicBezTo>
                      <a:cubicBezTo>
                        <a:pt x="2038" y="3673"/>
                        <a:pt x="1917" y="3235"/>
                        <a:pt x="1800" y="2801"/>
                      </a:cubicBezTo>
                      <a:cubicBezTo>
                        <a:pt x="1683" y="2363"/>
                        <a:pt x="1566" y="1925"/>
                        <a:pt x="1444" y="1487"/>
                      </a:cubicBezTo>
                      <a:cubicBezTo>
                        <a:pt x="1353" y="1149"/>
                        <a:pt x="1262" y="811"/>
                        <a:pt x="1171" y="473"/>
                      </a:cubicBezTo>
                      <a:cubicBezTo>
                        <a:pt x="1136" y="339"/>
                        <a:pt x="1097" y="200"/>
                        <a:pt x="1063" y="65"/>
                      </a:cubicBezTo>
                      <a:cubicBezTo>
                        <a:pt x="1050" y="26"/>
                        <a:pt x="1015" y="0"/>
                        <a:pt x="9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>
                  <a:off x="4700082" y="4163687"/>
                  <a:ext cx="121237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924" extrusionOk="0">
                      <a:moveTo>
                        <a:pt x="465" y="0"/>
                      </a:moveTo>
                      <a:cubicBezTo>
                        <a:pt x="209" y="0"/>
                        <a:pt x="1" y="208"/>
                        <a:pt x="1" y="460"/>
                      </a:cubicBezTo>
                      <a:cubicBezTo>
                        <a:pt x="1" y="716"/>
                        <a:pt x="209" y="924"/>
                        <a:pt x="465" y="924"/>
                      </a:cubicBezTo>
                      <a:cubicBezTo>
                        <a:pt x="716" y="924"/>
                        <a:pt x="924" y="716"/>
                        <a:pt x="924" y="460"/>
                      </a:cubicBezTo>
                      <a:cubicBezTo>
                        <a:pt x="924" y="208"/>
                        <a:pt x="716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23"/>
                <p:cNvSpPr/>
                <p:nvPr/>
              </p:nvSpPr>
              <p:spPr>
                <a:xfrm>
                  <a:off x="4369921" y="4163687"/>
                  <a:ext cx="120582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924" extrusionOk="0">
                      <a:moveTo>
                        <a:pt x="460" y="0"/>
                      </a:moveTo>
                      <a:cubicBezTo>
                        <a:pt x="205" y="0"/>
                        <a:pt x="1" y="204"/>
                        <a:pt x="1" y="460"/>
                      </a:cubicBezTo>
                      <a:cubicBezTo>
                        <a:pt x="1" y="716"/>
                        <a:pt x="205" y="924"/>
                        <a:pt x="460" y="924"/>
                      </a:cubicBezTo>
                      <a:cubicBezTo>
                        <a:pt x="716" y="924"/>
                        <a:pt x="920" y="716"/>
                        <a:pt x="920" y="460"/>
                      </a:cubicBezTo>
                      <a:cubicBezTo>
                        <a:pt x="920" y="208"/>
                        <a:pt x="716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23"/>
                <p:cNvSpPr/>
                <p:nvPr/>
              </p:nvSpPr>
              <p:spPr>
                <a:xfrm>
                  <a:off x="4731407" y="3426563"/>
                  <a:ext cx="77985" cy="5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4220" extrusionOk="0">
                      <a:moveTo>
                        <a:pt x="421" y="1"/>
                      </a:moveTo>
                      <a:lnTo>
                        <a:pt x="0" y="4202"/>
                      </a:lnTo>
                      <a:lnTo>
                        <a:pt x="169" y="4220"/>
                      </a:lnTo>
                      <a:lnTo>
                        <a:pt x="594" y="18"/>
                      </a:lnTo>
                      <a:lnTo>
                        <a:pt x="42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4345542" y="3426563"/>
                  <a:ext cx="77330" cy="5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220" extrusionOk="0">
                      <a:moveTo>
                        <a:pt x="174" y="1"/>
                      </a:moveTo>
                      <a:lnTo>
                        <a:pt x="0" y="18"/>
                      </a:lnTo>
                      <a:lnTo>
                        <a:pt x="421" y="4220"/>
                      </a:lnTo>
                      <a:lnTo>
                        <a:pt x="590" y="4202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4566523" y="3427742"/>
                  <a:ext cx="22937" cy="550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4202" extrusionOk="0">
                      <a:moveTo>
                        <a:pt x="1" y="1"/>
                      </a:moveTo>
                      <a:lnTo>
                        <a:pt x="1" y="4202"/>
                      </a:lnTo>
                      <a:lnTo>
                        <a:pt x="174" y="4202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5" name="Google Shape;835;p23"/>
              <p:cNvSpPr/>
              <p:nvPr/>
            </p:nvSpPr>
            <p:spPr>
              <a:xfrm>
                <a:off x="4742155" y="4205822"/>
                <a:ext cx="37092" cy="37092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3" extrusionOk="0">
                    <a:moveTo>
                      <a:pt x="144" y="0"/>
                    </a:moveTo>
                    <a:cubicBezTo>
                      <a:pt x="66" y="0"/>
                      <a:pt x="1" y="65"/>
                      <a:pt x="1" y="139"/>
                    </a:cubicBezTo>
                    <a:cubicBezTo>
                      <a:pt x="1" y="217"/>
                      <a:pt x="66" y="282"/>
                      <a:pt x="144" y="282"/>
                    </a:cubicBezTo>
                    <a:cubicBezTo>
                      <a:pt x="217" y="282"/>
                      <a:pt x="282" y="217"/>
                      <a:pt x="282" y="139"/>
                    </a:cubicBezTo>
                    <a:cubicBezTo>
                      <a:pt x="282" y="65"/>
                      <a:pt x="217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3"/>
              <p:cNvSpPr/>
              <p:nvPr/>
            </p:nvSpPr>
            <p:spPr>
              <a:xfrm>
                <a:off x="4410814" y="4205822"/>
                <a:ext cx="36568" cy="3709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3" extrusionOk="0">
                    <a:moveTo>
                      <a:pt x="140" y="0"/>
                    </a:moveTo>
                    <a:cubicBezTo>
                      <a:pt x="62" y="0"/>
                      <a:pt x="1" y="61"/>
                      <a:pt x="1" y="139"/>
                    </a:cubicBezTo>
                    <a:cubicBezTo>
                      <a:pt x="1" y="217"/>
                      <a:pt x="62" y="278"/>
                      <a:pt x="140" y="282"/>
                    </a:cubicBezTo>
                    <a:cubicBezTo>
                      <a:pt x="218" y="282"/>
                      <a:pt x="278" y="217"/>
                      <a:pt x="278" y="139"/>
                    </a:cubicBezTo>
                    <a:cubicBezTo>
                      <a:pt x="278" y="61"/>
                      <a:pt x="218" y="0"/>
                      <a:pt x="1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7" name="Google Shape;837;p23"/>
            <p:cNvSpPr/>
            <p:nvPr/>
          </p:nvSpPr>
          <p:spPr>
            <a:xfrm>
              <a:off x="3363316" y="3756099"/>
              <a:ext cx="196565" cy="866014"/>
            </a:xfrm>
            <a:custGeom>
              <a:avLst/>
              <a:gdLst/>
              <a:ahLst/>
              <a:cxnLst/>
              <a:rect l="l" t="t" r="r" b="b"/>
              <a:pathLst>
                <a:path w="1198" h="5278" extrusionOk="0">
                  <a:moveTo>
                    <a:pt x="1197" y="1"/>
                  </a:moveTo>
                  <a:lnTo>
                    <a:pt x="243" y="555"/>
                  </a:lnTo>
                  <a:cubicBezTo>
                    <a:pt x="269" y="972"/>
                    <a:pt x="274" y="1392"/>
                    <a:pt x="252" y="1809"/>
                  </a:cubicBezTo>
                  <a:cubicBezTo>
                    <a:pt x="247" y="1900"/>
                    <a:pt x="243" y="1991"/>
                    <a:pt x="221" y="2077"/>
                  </a:cubicBezTo>
                  <a:cubicBezTo>
                    <a:pt x="187" y="2220"/>
                    <a:pt x="113" y="2346"/>
                    <a:pt x="74" y="2485"/>
                  </a:cubicBezTo>
                  <a:cubicBezTo>
                    <a:pt x="31" y="2628"/>
                    <a:pt x="22" y="2780"/>
                    <a:pt x="18" y="2931"/>
                  </a:cubicBezTo>
                  <a:cubicBezTo>
                    <a:pt x="0" y="3369"/>
                    <a:pt x="44" y="3643"/>
                    <a:pt x="109" y="4076"/>
                  </a:cubicBezTo>
                  <a:cubicBezTo>
                    <a:pt x="126" y="4193"/>
                    <a:pt x="130" y="4484"/>
                    <a:pt x="130" y="4605"/>
                  </a:cubicBezTo>
                  <a:cubicBezTo>
                    <a:pt x="130" y="4757"/>
                    <a:pt x="96" y="4904"/>
                    <a:pt x="26" y="5039"/>
                  </a:cubicBezTo>
                  <a:cubicBezTo>
                    <a:pt x="382" y="5086"/>
                    <a:pt x="729" y="5164"/>
                    <a:pt x="1067" y="5277"/>
                  </a:cubicBezTo>
                  <a:cubicBezTo>
                    <a:pt x="924" y="5065"/>
                    <a:pt x="768" y="4995"/>
                    <a:pt x="698" y="4748"/>
                  </a:cubicBezTo>
                  <a:cubicBezTo>
                    <a:pt x="607" y="4410"/>
                    <a:pt x="642" y="3898"/>
                    <a:pt x="668" y="3551"/>
                  </a:cubicBezTo>
                  <a:cubicBezTo>
                    <a:pt x="694" y="3222"/>
                    <a:pt x="746" y="2897"/>
                    <a:pt x="820" y="2576"/>
                  </a:cubicBezTo>
                  <a:cubicBezTo>
                    <a:pt x="876" y="2346"/>
                    <a:pt x="946" y="2121"/>
                    <a:pt x="989" y="1887"/>
                  </a:cubicBezTo>
                  <a:cubicBezTo>
                    <a:pt x="1024" y="1704"/>
                    <a:pt x="1041" y="1522"/>
                    <a:pt x="1058" y="1336"/>
                  </a:cubicBezTo>
                  <a:cubicBezTo>
                    <a:pt x="1106" y="889"/>
                    <a:pt x="1154" y="447"/>
                    <a:pt x="1197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3349041" y="4529405"/>
              <a:ext cx="284674" cy="148656"/>
            </a:xfrm>
            <a:custGeom>
              <a:avLst/>
              <a:gdLst/>
              <a:ahLst/>
              <a:cxnLst/>
              <a:rect l="l" t="t" r="r" b="b"/>
              <a:pathLst>
                <a:path w="1735" h="906" extrusionOk="0">
                  <a:moveTo>
                    <a:pt x="187" y="0"/>
                  </a:moveTo>
                  <a:cubicBezTo>
                    <a:pt x="196" y="26"/>
                    <a:pt x="144" y="78"/>
                    <a:pt x="126" y="100"/>
                  </a:cubicBezTo>
                  <a:cubicBezTo>
                    <a:pt x="105" y="122"/>
                    <a:pt x="79" y="135"/>
                    <a:pt x="61" y="161"/>
                  </a:cubicBezTo>
                  <a:cubicBezTo>
                    <a:pt x="40" y="187"/>
                    <a:pt x="31" y="222"/>
                    <a:pt x="27" y="256"/>
                  </a:cubicBezTo>
                  <a:cubicBezTo>
                    <a:pt x="5" y="382"/>
                    <a:pt x="1" y="512"/>
                    <a:pt x="14" y="638"/>
                  </a:cubicBezTo>
                  <a:cubicBezTo>
                    <a:pt x="14" y="655"/>
                    <a:pt x="14" y="672"/>
                    <a:pt x="27" y="681"/>
                  </a:cubicBezTo>
                  <a:cubicBezTo>
                    <a:pt x="35" y="694"/>
                    <a:pt x="53" y="698"/>
                    <a:pt x="70" y="703"/>
                  </a:cubicBezTo>
                  <a:cubicBezTo>
                    <a:pt x="114" y="715"/>
                    <a:pt x="157" y="725"/>
                    <a:pt x="200" y="725"/>
                  </a:cubicBezTo>
                  <a:cubicBezTo>
                    <a:pt x="218" y="725"/>
                    <a:pt x="235" y="724"/>
                    <a:pt x="252" y="720"/>
                  </a:cubicBezTo>
                  <a:cubicBezTo>
                    <a:pt x="312" y="706"/>
                    <a:pt x="375" y="660"/>
                    <a:pt x="434" y="660"/>
                  </a:cubicBezTo>
                  <a:cubicBezTo>
                    <a:pt x="447" y="660"/>
                    <a:pt x="460" y="663"/>
                    <a:pt x="473" y="668"/>
                  </a:cubicBezTo>
                  <a:cubicBezTo>
                    <a:pt x="495" y="681"/>
                    <a:pt x="512" y="694"/>
                    <a:pt x="530" y="711"/>
                  </a:cubicBezTo>
                  <a:cubicBezTo>
                    <a:pt x="681" y="833"/>
                    <a:pt x="889" y="855"/>
                    <a:pt x="1085" y="868"/>
                  </a:cubicBezTo>
                  <a:cubicBezTo>
                    <a:pt x="1254" y="881"/>
                    <a:pt x="1427" y="894"/>
                    <a:pt x="1596" y="902"/>
                  </a:cubicBezTo>
                  <a:cubicBezTo>
                    <a:pt x="1609" y="904"/>
                    <a:pt x="1621" y="905"/>
                    <a:pt x="1634" y="905"/>
                  </a:cubicBezTo>
                  <a:cubicBezTo>
                    <a:pt x="1651" y="905"/>
                    <a:pt x="1668" y="903"/>
                    <a:pt x="1683" y="898"/>
                  </a:cubicBezTo>
                  <a:cubicBezTo>
                    <a:pt x="1709" y="889"/>
                    <a:pt x="1735" y="868"/>
                    <a:pt x="1735" y="837"/>
                  </a:cubicBezTo>
                  <a:cubicBezTo>
                    <a:pt x="1735" y="803"/>
                    <a:pt x="1705" y="781"/>
                    <a:pt x="1679" y="764"/>
                  </a:cubicBezTo>
                  <a:cubicBezTo>
                    <a:pt x="1566" y="681"/>
                    <a:pt x="1444" y="607"/>
                    <a:pt x="1323" y="538"/>
                  </a:cubicBezTo>
                  <a:cubicBezTo>
                    <a:pt x="1280" y="512"/>
                    <a:pt x="1236" y="490"/>
                    <a:pt x="1193" y="482"/>
                  </a:cubicBezTo>
                  <a:cubicBezTo>
                    <a:pt x="1176" y="480"/>
                    <a:pt x="1158" y="478"/>
                    <a:pt x="1141" y="478"/>
                  </a:cubicBezTo>
                  <a:cubicBezTo>
                    <a:pt x="1125" y="478"/>
                    <a:pt x="1108" y="480"/>
                    <a:pt x="1093" y="482"/>
                  </a:cubicBezTo>
                  <a:cubicBezTo>
                    <a:pt x="1081" y="483"/>
                    <a:pt x="1070" y="483"/>
                    <a:pt x="1058" y="483"/>
                  </a:cubicBezTo>
                  <a:cubicBezTo>
                    <a:pt x="909" y="483"/>
                    <a:pt x="803" y="406"/>
                    <a:pt x="638" y="317"/>
                  </a:cubicBezTo>
                  <a:cubicBezTo>
                    <a:pt x="486" y="239"/>
                    <a:pt x="295" y="126"/>
                    <a:pt x="187" y="0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2626692" y="3786333"/>
              <a:ext cx="720421" cy="305991"/>
            </a:xfrm>
            <a:custGeom>
              <a:avLst/>
              <a:gdLst/>
              <a:ahLst/>
              <a:cxnLst/>
              <a:rect l="l" t="t" r="r" b="b"/>
              <a:pathLst>
                <a:path w="4584" h="1947" extrusionOk="0">
                  <a:moveTo>
                    <a:pt x="3621" y="1"/>
                  </a:moveTo>
                  <a:cubicBezTo>
                    <a:pt x="3543" y="369"/>
                    <a:pt x="3465" y="742"/>
                    <a:pt x="3387" y="1111"/>
                  </a:cubicBezTo>
                  <a:cubicBezTo>
                    <a:pt x="3378" y="1154"/>
                    <a:pt x="3370" y="1197"/>
                    <a:pt x="3339" y="1232"/>
                  </a:cubicBezTo>
                  <a:cubicBezTo>
                    <a:pt x="3308" y="1266"/>
                    <a:pt x="3264" y="1277"/>
                    <a:pt x="3218" y="1277"/>
                  </a:cubicBezTo>
                  <a:cubicBezTo>
                    <a:pt x="3181" y="1277"/>
                    <a:pt x="3142" y="1270"/>
                    <a:pt x="3105" y="1262"/>
                  </a:cubicBezTo>
                  <a:cubicBezTo>
                    <a:pt x="2828" y="1193"/>
                    <a:pt x="2611" y="1111"/>
                    <a:pt x="2273" y="1072"/>
                  </a:cubicBezTo>
                  <a:cubicBezTo>
                    <a:pt x="2130" y="1054"/>
                    <a:pt x="1956" y="1054"/>
                    <a:pt x="1809" y="1046"/>
                  </a:cubicBezTo>
                  <a:cubicBezTo>
                    <a:pt x="1657" y="1037"/>
                    <a:pt x="1497" y="1037"/>
                    <a:pt x="1271" y="1007"/>
                  </a:cubicBezTo>
                  <a:cubicBezTo>
                    <a:pt x="1098" y="981"/>
                    <a:pt x="1050" y="1011"/>
                    <a:pt x="911" y="907"/>
                  </a:cubicBezTo>
                  <a:cubicBezTo>
                    <a:pt x="859" y="866"/>
                    <a:pt x="810" y="811"/>
                    <a:pt x="779" y="811"/>
                  </a:cubicBezTo>
                  <a:cubicBezTo>
                    <a:pt x="777" y="811"/>
                    <a:pt x="775" y="811"/>
                    <a:pt x="773" y="812"/>
                  </a:cubicBezTo>
                  <a:cubicBezTo>
                    <a:pt x="742" y="816"/>
                    <a:pt x="729" y="885"/>
                    <a:pt x="703" y="907"/>
                  </a:cubicBezTo>
                  <a:cubicBezTo>
                    <a:pt x="591" y="1024"/>
                    <a:pt x="66" y="1575"/>
                    <a:pt x="1" y="1718"/>
                  </a:cubicBezTo>
                  <a:cubicBezTo>
                    <a:pt x="245" y="1550"/>
                    <a:pt x="638" y="1491"/>
                    <a:pt x="1038" y="1491"/>
                  </a:cubicBezTo>
                  <a:cubicBezTo>
                    <a:pt x="1434" y="1491"/>
                    <a:pt x="1838" y="1549"/>
                    <a:pt x="2112" y="1618"/>
                  </a:cubicBezTo>
                  <a:cubicBezTo>
                    <a:pt x="2607" y="1739"/>
                    <a:pt x="3105" y="1848"/>
                    <a:pt x="3608" y="1934"/>
                  </a:cubicBezTo>
                  <a:cubicBezTo>
                    <a:pt x="3639" y="1941"/>
                    <a:pt x="3670" y="1947"/>
                    <a:pt x="3702" y="1947"/>
                  </a:cubicBezTo>
                  <a:cubicBezTo>
                    <a:pt x="3715" y="1947"/>
                    <a:pt x="3729" y="1946"/>
                    <a:pt x="3743" y="1943"/>
                  </a:cubicBezTo>
                  <a:cubicBezTo>
                    <a:pt x="3868" y="1921"/>
                    <a:pt x="3938" y="1787"/>
                    <a:pt x="3985" y="1670"/>
                  </a:cubicBezTo>
                  <a:cubicBezTo>
                    <a:pt x="4211" y="1124"/>
                    <a:pt x="4410" y="569"/>
                    <a:pt x="4584" y="5"/>
                  </a:cubicBezTo>
                  <a:lnTo>
                    <a:pt x="3621" y="1"/>
                  </a:ln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576401" y="3868999"/>
              <a:ext cx="184820" cy="259943"/>
            </a:xfrm>
            <a:custGeom>
              <a:avLst/>
              <a:gdLst/>
              <a:ahLst/>
              <a:cxnLst/>
              <a:rect l="l" t="t" r="r" b="b"/>
              <a:pathLst>
                <a:path w="1176" h="1654" extrusionOk="0">
                  <a:moveTo>
                    <a:pt x="561" y="1"/>
                  </a:moveTo>
                  <a:cubicBezTo>
                    <a:pt x="553" y="1"/>
                    <a:pt x="545" y="3"/>
                    <a:pt x="538" y="8"/>
                  </a:cubicBezTo>
                  <a:cubicBezTo>
                    <a:pt x="520" y="12"/>
                    <a:pt x="512" y="30"/>
                    <a:pt x="507" y="47"/>
                  </a:cubicBezTo>
                  <a:cubicBezTo>
                    <a:pt x="481" y="99"/>
                    <a:pt x="455" y="160"/>
                    <a:pt x="455" y="220"/>
                  </a:cubicBezTo>
                  <a:cubicBezTo>
                    <a:pt x="460" y="299"/>
                    <a:pt x="507" y="385"/>
                    <a:pt x="460" y="450"/>
                  </a:cubicBezTo>
                  <a:cubicBezTo>
                    <a:pt x="447" y="468"/>
                    <a:pt x="429" y="481"/>
                    <a:pt x="412" y="498"/>
                  </a:cubicBezTo>
                  <a:cubicBezTo>
                    <a:pt x="260" y="619"/>
                    <a:pt x="204" y="819"/>
                    <a:pt x="152" y="1010"/>
                  </a:cubicBezTo>
                  <a:cubicBezTo>
                    <a:pt x="104" y="1174"/>
                    <a:pt x="61" y="1339"/>
                    <a:pt x="17" y="1508"/>
                  </a:cubicBezTo>
                  <a:cubicBezTo>
                    <a:pt x="9" y="1534"/>
                    <a:pt x="0" y="1565"/>
                    <a:pt x="4" y="1591"/>
                  </a:cubicBezTo>
                  <a:cubicBezTo>
                    <a:pt x="9" y="1621"/>
                    <a:pt x="26" y="1647"/>
                    <a:pt x="56" y="1651"/>
                  </a:cubicBezTo>
                  <a:cubicBezTo>
                    <a:pt x="61" y="1653"/>
                    <a:pt x="66" y="1653"/>
                    <a:pt x="70" y="1653"/>
                  </a:cubicBezTo>
                  <a:cubicBezTo>
                    <a:pt x="96" y="1653"/>
                    <a:pt x="121" y="1634"/>
                    <a:pt x="139" y="1612"/>
                  </a:cubicBezTo>
                  <a:cubicBezTo>
                    <a:pt x="243" y="1517"/>
                    <a:pt x="334" y="1413"/>
                    <a:pt x="429" y="1304"/>
                  </a:cubicBezTo>
                  <a:cubicBezTo>
                    <a:pt x="460" y="1270"/>
                    <a:pt x="490" y="1235"/>
                    <a:pt x="507" y="1192"/>
                  </a:cubicBezTo>
                  <a:cubicBezTo>
                    <a:pt x="520" y="1157"/>
                    <a:pt x="525" y="1127"/>
                    <a:pt x="529" y="1092"/>
                  </a:cubicBezTo>
                  <a:cubicBezTo>
                    <a:pt x="551" y="927"/>
                    <a:pt x="650" y="836"/>
                    <a:pt x="776" y="676"/>
                  </a:cubicBezTo>
                  <a:cubicBezTo>
                    <a:pt x="885" y="546"/>
                    <a:pt x="1028" y="381"/>
                    <a:pt x="1175" y="294"/>
                  </a:cubicBezTo>
                  <a:lnTo>
                    <a:pt x="1175" y="294"/>
                  </a:lnTo>
                  <a:cubicBezTo>
                    <a:pt x="1174" y="294"/>
                    <a:pt x="1173" y="294"/>
                    <a:pt x="1172" y="294"/>
                  </a:cubicBezTo>
                  <a:cubicBezTo>
                    <a:pt x="1142" y="294"/>
                    <a:pt x="1105" y="241"/>
                    <a:pt x="1088" y="216"/>
                  </a:cubicBezTo>
                  <a:cubicBezTo>
                    <a:pt x="1075" y="190"/>
                    <a:pt x="1062" y="164"/>
                    <a:pt x="1041" y="142"/>
                  </a:cubicBezTo>
                  <a:cubicBezTo>
                    <a:pt x="1019" y="116"/>
                    <a:pt x="984" y="103"/>
                    <a:pt x="954" y="90"/>
                  </a:cubicBezTo>
                  <a:cubicBezTo>
                    <a:pt x="833" y="47"/>
                    <a:pt x="707" y="17"/>
                    <a:pt x="581" y="4"/>
                  </a:cubicBezTo>
                  <a:cubicBezTo>
                    <a:pt x="574" y="2"/>
                    <a:pt x="567" y="1"/>
                    <a:pt x="561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3918230" y="3336548"/>
              <a:ext cx="219208" cy="75641"/>
            </a:xfrm>
            <a:custGeom>
              <a:avLst/>
              <a:gdLst/>
              <a:ahLst/>
              <a:cxnLst/>
              <a:rect l="l" t="t" r="r" b="b"/>
              <a:pathLst>
                <a:path w="1336" h="461" extrusionOk="0">
                  <a:moveTo>
                    <a:pt x="778" y="0"/>
                  </a:moveTo>
                  <a:cubicBezTo>
                    <a:pt x="733" y="0"/>
                    <a:pt x="689" y="6"/>
                    <a:pt x="646" y="21"/>
                  </a:cubicBezTo>
                  <a:cubicBezTo>
                    <a:pt x="564" y="47"/>
                    <a:pt x="499" y="99"/>
                    <a:pt x="421" y="138"/>
                  </a:cubicBezTo>
                  <a:cubicBezTo>
                    <a:pt x="379" y="158"/>
                    <a:pt x="329" y="172"/>
                    <a:pt x="282" y="172"/>
                  </a:cubicBezTo>
                  <a:cubicBezTo>
                    <a:pt x="246" y="172"/>
                    <a:pt x="211" y="163"/>
                    <a:pt x="182" y="143"/>
                  </a:cubicBezTo>
                  <a:lnTo>
                    <a:pt x="0" y="260"/>
                  </a:lnTo>
                  <a:cubicBezTo>
                    <a:pt x="95" y="389"/>
                    <a:pt x="256" y="461"/>
                    <a:pt x="416" y="461"/>
                  </a:cubicBezTo>
                  <a:cubicBezTo>
                    <a:pt x="498" y="461"/>
                    <a:pt x="579" y="442"/>
                    <a:pt x="651" y="403"/>
                  </a:cubicBezTo>
                  <a:cubicBezTo>
                    <a:pt x="772" y="342"/>
                    <a:pt x="872" y="225"/>
                    <a:pt x="1010" y="208"/>
                  </a:cubicBezTo>
                  <a:cubicBezTo>
                    <a:pt x="1020" y="207"/>
                    <a:pt x="1029" y="206"/>
                    <a:pt x="1038" y="206"/>
                  </a:cubicBezTo>
                  <a:cubicBezTo>
                    <a:pt x="1116" y="206"/>
                    <a:pt x="1197" y="237"/>
                    <a:pt x="1271" y="268"/>
                  </a:cubicBezTo>
                  <a:cubicBezTo>
                    <a:pt x="1280" y="271"/>
                    <a:pt x="1289" y="274"/>
                    <a:pt x="1298" y="274"/>
                  </a:cubicBezTo>
                  <a:cubicBezTo>
                    <a:pt x="1302" y="274"/>
                    <a:pt x="1306" y="274"/>
                    <a:pt x="1310" y="273"/>
                  </a:cubicBezTo>
                  <a:cubicBezTo>
                    <a:pt x="1336" y="264"/>
                    <a:pt x="1327" y="225"/>
                    <a:pt x="1314" y="199"/>
                  </a:cubicBezTo>
                  <a:cubicBezTo>
                    <a:pt x="1262" y="121"/>
                    <a:pt x="1167" y="86"/>
                    <a:pt x="1075" y="60"/>
                  </a:cubicBezTo>
                  <a:cubicBezTo>
                    <a:pt x="980" y="30"/>
                    <a:pt x="878" y="0"/>
                    <a:pt x="778" y="0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3441582" y="2694014"/>
              <a:ext cx="138810" cy="244151"/>
            </a:xfrm>
            <a:custGeom>
              <a:avLst/>
              <a:gdLst/>
              <a:ahLst/>
              <a:cxnLst/>
              <a:rect l="l" t="t" r="r" b="b"/>
              <a:pathLst>
                <a:path w="846" h="1488" extrusionOk="0">
                  <a:moveTo>
                    <a:pt x="130" y="0"/>
                  </a:moveTo>
                  <a:cubicBezTo>
                    <a:pt x="130" y="239"/>
                    <a:pt x="200" y="477"/>
                    <a:pt x="174" y="716"/>
                  </a:cubicBezTo>
                  <a:cubicBezTo>
                    <a:pt x="161" y="837"/>
                    <a:pt x="152" y="919"/>
                    <a:pt x="117" y="1037"/>
                  </a:cubicBezTo>
                  <a:cubicBezTo>
                    <a:pt x="100" y="1097"/>
                    <a:pt x="52" y="1193"/>
                    <a:pt x="0" y="1227"/>
                  </a:cubicBezTo>
                  <a:cubicBezTo>
                    <a:pt x="234" y="1275"/>
                    <a:pt x="447" y="1383"/>
                    <a:pt x="659" y="1487"/>
                  </a:cubicBezTo>
                  <a:cubicBezTo>
                    <a:pt x="642" y="1349"/>
                    <a:pt x="638" y="1206"/>
                    <a:pt x="638" y="1067"/>
                  </a:cubicBezTo>
                  <a:cubicBezTo>
                    <a:pt x="642" y="980"/>
                    <a:pt x="655" y="893"/>
                    <a:pt x="681" y="811"/>
                  </a:cubicBezTo>
                  <a:cubicBezTo>
                    <a:pt x="750" y="577"/>
                    <a:pt x="846" y="629"/>
                    <a:pt x="841" y="534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F29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3452903" y="2534529"/>
              <a:ext cx="242835" cy="289601"/>
            </a:xfrm>
            <a:custGeom>
              <a:avLst/>
              <a:gdLst/>
              <a:ahLst/>
              <a:cxnLst/>
              <a:rect l="l" t="t" r="r" b="b"/>
              <a:pathLst>
                <a:path w="1480" h="1765" extrusionOk="0">
                  <a:moveTo>
                    <a:pt x="766" y="1"/>
                  </a:moveTo>
                  <a:cubicBezTo>
                    <a:pt x="707" y="1"/>
                    <a:pt x="648" y="13"/>
                    <a:pt x="595" y="40"/>
                  </a:cubicBezTo>
                  <a:lnTo>
                    <a:pt x="269" y="162"/>
                  </a:lnTo>
                  <a:cubicBezTo>
                    <a:pt x="144" y="274"/>
                    <a:pt x="79" y="443"/>
                    <a:pt x="48" y="608"/>
                  </a:cubicBezTo>
                  <a:cubicBezTo>
                    <a:pt x="1" y="842"/>
                    <a:pt x="57" y="738"/>
                    <a:pt x="200" y="933"/>
                  </a:cubicBezTo>
                  <a:cubicBezTo>
                    <a:pt x="308" y="1081"/>
                    <a:pt x="252" y="1328"/>
                    <a:pt x="577" y="1558"/>
                  </a:cubicBezTo>
                  <a:cubicBezTo>
                    <a:pt x="694" y="1640"/>
                    <a:pt x="863" y="1701"/>
                    <a:pt x="998" y="1740"/>
                  </a:cubicBezTo>
                  <a:cubicBezTo>
                    <a:pt x="1038" y="1753"/>
                    <a:pt x="1082" y="1764"/>
                    <a:pt x="1124" y="1764"/>
                  </a:cubicBezTo>
                  <a:cubicBezTo>
                    <a:pt x="1135" y="1764"/>
                    <a:pt x="1147" y="1763"/>
                    <a:pt x="1158" y="1761"/>
                  </a:cubicBezTo>
                  <a:cubicBezTo>
                    <a:pt x="1176" y="1761"/>
                    <a:pt x="1193" y="1753"/>
                    <a:pt x="1206" y="1744"/>
                  </a:cubicBezTo>
                  <a:cubicBezTo>
                    <a:pt x="1223" y="1727"/>
                    <a:pt x="1228" y="1705"/>
                    <a:pt x="1232" y="1683"/>
                  </a:cubicBezTo>
                  <a:cubicBezTo>
                    <a:pt x="1262" y="1553"/>
                    <a:pt x="1297" y="1423"/>
                    <a:pt x="1327" y="1293"/>
                  </a:cubicBezTo>
                  <a:cubicBezTo>
                    <a:pt x="1332" y="1267"/>
                    <a:pt x="1340" y="1241"/>
                    <a:pt x="1358" y="1224"/>
                  </a:cubicBezTo>
                  <a:cubicBezTo>
                    <a:pt x="1388" y="1193"/>
                    <a:pt x="1440" y="1193"/>
                    <a:pt x="1462" y="1159"/>
                  </a:cubicBezTo>
                  <a:cubicBezTo>
                    <a:pt x="1479" y="1128"/>
                    <a:pt x="1475" y="1085"/>
                    <a:pt x="1449" y="1063"/>
                  </a:cubicBezTo>
                  <a:cubicBezTo>
                    <a:pt x="1414" y="1029"/>
                    <a:pt x="1379" y="1011"/>
                    <a:pt x="1358" y="985"/>
                  </a:cubicBezTo>
                  <a:cubicBezTo>
                    <a:pt x="1297" y="907"/>
                    <a:pt x="1284" y="877"/>
                    <a:pt x="1271" y="795"/>
                  </a:cubicBezTo>
                  <a:cubicBezTo>
                    <a:pt x="1262" y="734"/>
                    <a:pt x="1297" y="625"/>
                    <a:pt x="1301" y="565"/>
                  </a:cubicBezTo>
                  <a:cubicBezTo>
                    <a:pt x="1306" y="391"/>
                    <a:pt x="1206" y="244"/>
                    <a:pt x="1080" y="127"/>
                  </a:cubicBezTo>
                  <a:cubicBezTo>
                    <a:pt x="995" y="47"/>
                    <a:pt x="879" y="1"/>
                    <a:pt x="766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3629288" y="2752262"/>
              <a:ext cx="39379" cy="29370"/>
            </a:xfrm>
            <a:custGeom>
              <a:avLst/>
              <a:gdLst/>
              <a:ahLst/>
              <a:cxnLst/>
              <a:rect l="l" t="t" r="r" b="b"/>
              <a:pathLst>
                <a:path w="240" h="179" extrusionOk="0">
                  <a:moveTo>
                    <a:pt x="18" y="1"/>
                  </a:moveTo>
                  <a:cubicBezTo>
                    <a:pt x="14" y="1"/>
                    <a:pt x="10" y="5"/>
                    <a:pt x="10" y="5"/>
                  </a:cubicBezTo>
                  <a:cubicBezTo>
                    <a:pt x="1" y="14"/>
                    <a:pt x="10" y="27"/>
                    <a:pt x="14" y="31"/>
                  </a:cubicBezTo>
                  <a:cubicBezTo>
                    <a:pt x="62" y="92"/>
                    <a:pt x="135" y="148"/>
                    <a:pt x="200" y="179"/>
                  </a:cubicBezTo>
                  <a:lnTo>
                    <a:pt x="239" y="31"/>
                  </a:lnTo>
                  <a:cubicBezTo>
                    <a:pt x="174" y="23"/>
                    <a:pt x="114" y="14"/>
                    <a:pt x="49" y="5"/>
                  </a:cubicBezTo>
                  <a:cubicBezTo>
                    <a:pt x="40" y="1"/>
                    <a:pt x="27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3607957" y="2627070"/>
              <a:ext cx="50700" cy="14767"/>
            </a:xfrm>
            <a:custGeom>
              <a:avLst/>
              <a:gdLst/>
              <a:ahLst/>
              <a:cxnLst/>
              <a:rect l="l" t="t" r="r" b="b"/>
              <a:pathLst>
                <a:path w="309" h="90" extrusionOk="0">
                  <a:moveTo>
                    <a:pt x="231" y="1"/>
                  </a:moveTo>
                  <a:cubicBezTo>
                    <a:pt x="205" y="1"/>
                    <a:pt x="179" y="1"/>
                    <a:pt x="157" y="5"/>
                  </a:cubicBezTo>
                  <a:cubicBezTo>
                    <a:pt x="105" y="14"/>
                    <a:pt x="57" y="27"/>
                    <a:pt x="14" y="48"/>
                  </a:cubicBezTo>
                  <a:cubicBezTo>
                    <a:pt x="1" y="53"/>
                    <a:pt x="1" y="70"/>
                    <a:pt x="5" y="79"/>
                  </a:cubicBezTo>
                  <a:cubicBezTo>
                    <a:pt x="8" y="85"/>
                    <a:pt x="16" y="89"/>
                    <a:pt x="25" y="89"/>
                  </a:cubicBezTo>
                  <a:cubicBezTo>
                    <a:pt x="29" y="89"/>
                    <a:pt x="32" y="89"/>
                    <a:pt x="36" y="87"/>
                  </a:cubicBezTo>
                  <a:cubicBezTo>
                    <a:pt x="75" y="66"/>
                    <a:pt x="114" y="57"/>
                    <a:pt x="157" y="48"/>
                  </a:cubicBezTo>
                  <a:cubicBezTo>
                    <a:pt x="179" y="44"/>
                    <a:pt x="200" y="44"/>
                    <a:pt x="218" y="44"/>
                  </a:cubicBezTo>
                  <a:cubicBezTo>
                    <a:pt x="226" y="44"/>
                    <a:pt x="235" y="43"/>
                    <a:pt x="243" y="43"/>
                  </a:cubicBezTo>
                  <a:cubicBezTo>
                    <a:pt x="255" y="43"/>
                    <a:pt x="266" y="45"/>
                    <a:pt x="274" y="53"/>
                  </a:cubicBezTo>
                  <a:cubicBezTo>
                    <a:pt x="277" y="55"/>
                    <a:pt x="280" y="56"/>
                    <a:pt x="283" y="56"/>
                  </a:cubicBezTo>
                  <a:cubicBezTo>
                    <a:pt x="292" y="56"/>
                    <a:pt x="301" y="50"/>
                    <a:pt x="304" y="44"/>
                  </a:cubicBezTo>
                  <a:cubicBezTo>
                    <a:pt x="309" y="35"/>
                    <a:pt x="304" y="22"/>
                    <a:pt x="296" y="18"/>
                  </a:cubicBezTo>
                  <a:cubicBezTo>
                    <a:pt x="278" y="1"/>
                    <a:pt x="252" y="1"/>
                    <a:pt x="231" y="1"/>
                  </a:cubicBezTo>
                  <a:close/>
                </a:path>
              </a:pathLst>
            </a:custGeom>
            <a:solidFill>
              <a:srgbClr val="021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3611403" y="2658245"/>
              <a:ext cx="47254" cy="15752"/>
            </a:xfrm>
            <a:custGeom>
              <a:avLst/>
              <a:gdLst/>
              <a:ahLst/>
              <a:cxnLst/>
              <a:rect l="l" t="t" r="r" b="b"/>
              <a:pathLst>
                <a:path w="288" h="96" extrusionOk="0">
                  <a:moveTo>
                    <a:pt x="180" y="1"/>
                  </a:moveTo>
                  <a:cubicBezTo>
                    <a:pt x="176" y="1"/>
                    <a:pt x="171" y="1"/>
                    <a:pt x="166" y="2"/>
                  </a:cubicBezTo>
                  <a:cubicBezTo>
                    <a:pt x="106" y="6"/>
                    <a:pt x="54" y="32"/>
                    <a:pt x="15" y="71"/>
                  </a:cubicBezTo>
                  <a:cubicBezTo>
                    <a:pt x="1" y="85"/>
                    <a:pt x="5" y="95"/>
                    <a:pt x="15" y="95"/>
                  </a:cubicBezTo>
                  <a:cubicBezTo>
                    <a:pt x="21" y="95"/>
                    <a:pt x="28" y="92"/>
                    <a:pt x="36" y="84"/>
                  </a:cubicBezTo>
                  <a:cubicBezTo>
                    <a:pt x="67" y="58"/>
                    <a:pt x="106" y="49"/>
                    <a:pt x="145" y="41"/>
                  </a:cubicBezTo>
                  <a:cubicBezTo>
                    <a:pt x="149" y="40"/>
                    <a:pt x="155" y="40"/>
                    <a:pt x="161" y="40"/>
                  </a:cubicBezTo>
                  <a:cubicBezTo>
                    <a:pt x="192" y="40"/>
                    <a:pt x="233" y="50"/>
                    <a:pt x="244" y="75"/>
                  </a:cubicBezTo>
                  <a:cubicBezTo>
                    <a:pt x="249" y="88"/>
                    <a:pt x="257" y="93"/>
                    <a:pt x="270" y="93"/>
                  </a:cubicBezTo>
                  <a:cubicBezTo>
                    <a:pt x="279" y="88"/>
                    <a:pt x="288" y="75"/>
                    <a:pt x="283" y="62"/>
                  </a:cubicBezTo>
                  <a:cubicBezTo>
                    <a:pt x="268" y="19"/>
                    <a:pt x="224" y="1"/>
                    <a:pt x="180" y="1"/>
                  </a:cubicBezTo>
                  <a:close/>
                </a:path>
              </a:pathLst>
            </a:custGeom>
            <a:solidFill>
              <a:srgbClr val="DD7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3312780" y="2462498"/>
              <a:ext cx="182946" cy="175566"/>
            </a:xfrm>
            <a:custGeom>
              <a:avLst/>
              <a:gdLst/>
              <a:ahLst/>
              <a:cxnLst/>
              <a:rect l="l" t="t" r="r" b="b"/>
              <a:pathLst>
                <a:path w="1115" h="1070" extrusionOk="0">
                  <a:moveTo>
                    <a:pt x="586" y="1"/>
                  </a:moveTo>
                  <a:cubicBezTo>
                    <a:pt x="554" y="1"/>
                    <a:pt x="522" y="4"/>
                    <a:pt x="490" y="11"/>
                  </a:cubicBezTo>
                  <a:cubicBezTo>
                    <a:pt x="347" y="33"/>
                    <a:pt x="217" y="115"/>
                    <a:pt x="126" y="232"/>
                  </a:cubicBezTo>
                  <a:cubicBezTo>
                    <a:pt x="40" y="349"/>
                    <a:pt x="1" y="496"/>
                    <a:pt x="18" y="640"/>
                  </a:cubicBezTo>
                  <a:cubicBezTo>
                    <a:pt x="22" y="705"/>
                    <a:pt x="40" y="765"/>
                    <a:pt x="70" y="817"/>
                  </a:cubicBezTo>
                  <a:cubicBezTo>
                    <a:pt x="135" y="934"/>
                    <a:pt x="252" y="1012"/>
                    <a:pt x="373" y="1047"/>
                  </a:cubicBezTo>
                  <a:cubicBezTo>
                    <a:pt x="432" y="1063"/>
                    <a:pt x="492" y="1070"/>
                    <a:pt x="553" y="1070"/>
                  </a:cubicBezTo>
                  <a:cubicBezTo>
                    <a:pt x="622" y="1070"/>
                    <a:pt x="692" y="1061"/>
                    <a:pt x="759" y="1047"/>
                  </a:cubicBezTo>
                  <a:lnTo>
                    <a:pt x="1115" y="479"/>
                  </a:lnTo>
                  <a:cubicBezTo>
                    <a:pt x="1071" y="414"/>
                    <a:pt x="1028" y="345"/>
                    <a:pt x="985" y="280"/>
                  </a:cubicBezTo>
                  <a:cubicBezTo>
                    <a:pt x="933" y="197"/>
                    <a:pt x="876" y="111"/>
                    <a:pt x="794" y="59"/>
                  </a:cubicBezTo>
                  <a:cubicBezTo>
                    <a:pt x="733" y="19"/>
                    <a:pt x="660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3410243" y="2517793"/>
              <a:ext cx="274009" cy="287304"/>
            </a:xfrm>
            <a:custGeom>
              <a:avLst/>
              <a:gdLst/>
              <a:ahLst/>
              <a:cxnLst/>
              <a:rect l="l" t="t" r="r" b="b"/>
              <a:pathLst>
                <a:path w="1670" h="1751" extrusionOk="0">
                  <a:moveTo>
                    <a:pt x="842" y="1"/>
                  </a:moveTo>
                  <a:cubicBezTo>
                    <a:pt x="732" y="1"/>
                    <a:pt x="620" y="16"/>
                    <a:pt x="512" y="42"/>
                  </a:cubicBezTo>
                  <a:cubicBezTo>
                    <a:pt x="447" y="60"/>
                    <a:pt x="378" y="81"/>
                    <a:pt x="321" y="116"/>
                  </a:cubicBezTo>
                  <a:cubicBezTo>
                    <a:pt x="183" y="190"/>
                    <a:pt x="87" y="333"/>
                    <a:pt x="44" y="485"/>
                  </a:cubicBezTo>
                  <a:cubicBezTo>
                    <a:pt x="1" y="636"/>
                    <a:pt x="5" y="797"/>
                    <a:pt x="31" y="953"/>
                  </a:cubicBezTo>
                  <a:cubicBezTo>
                    <a:pt x="31" y="957"/>
                    <a:pt x="31" y="957"/>
                    <a:pt x="31" y="962"/>
                  </a:cubicBezTo>
                  <a:cubicBezTo>
                    <a:pt x="61" y="1144"/>
                    <a:pt x="131" y="1334"/>
                    <a:pt x="282" y="1443"/>
                  </a:cubicBezTo>
                  <a:cubicBezTo>
                    <a:pt x="311" y="1487"/>
                    <a:pt x="359" y="1509"/>
                    <a:pt x="407" y="1509"/>
                  </a:cubicBezTo>
                  <a:cubicBezTo>
                    <a:pt x="440" y="1509"/>
                    <a:pt x="473" y="1499"/>
                    <a:pt x="499" y="1478"/>
                  </a:cubicBezTo>
                  <a:cubicBezTo>
                    <a:pt x="694" y="1321"/>
                    <a:pt x="829" y="1074"/>
                    <a:pt x="993" y="888"/>
                  </a:cubicBezTo>
                  <a:lnTo>
                    <a:pt x="993" y="888"/>
                  </a:lnTo>
                  <a:cubicBezTo>
                    <a:pt x="967" y="1404"/>
                    <a:pt x="1306" y="1751"/>
                    <a:pt x="1306" y="1751"/>
                  </a:cubicBezTo>
                  <a:cubicBezTo>
                    <a:pt x="1306" y="1751"/>
                    <a:pt x="1206" y="1521"/>
                    <a:pt x="1271" y="1074"/>
                  </a:cubicBezTo>
                  <a:cubicBezTo>
                    <a:pt x="1297" y="884"/>
                    <a:pt x="1314" y="736"/>
                    <a:pt x="1327" y="632"/>
                  </a:cubicBezTo>
                  <a:lnTo>
                    <a:pt x="1505" y="606"/>
                  </a:lnTo>
                  <a:cubicBezTo>
                    <a:pt x="1492" y="511"/>
                    <a:pt x="1427" y="372"/>
                    <a:pt x="1427" y="372"/>
                  </a:cubicBezTo>
                  <a:lnTo>
                    <a:pt x="1427" y="372"/>
                  </a:lnTo>
                  <a:cubicBezTo>
                    <a:pt x="1505" y="450"/>
                    <a:pt x="1557" y="589"/>
                    <a:pt x="1557" y="589"/>
                  </a:cubicBezTo>
                  <a:lnTo>
                    <a:pt x="1670" y="550"/>
                  </a:lnTo>
                  <a:cubicBezTo>
                    <a:pt x="1514" y="60"/>
                    <a:pt x="1123" y="38"/>
                    <a:pt x="1123" y="38"/>
                  </a:cubicBezTo>
                  <a:cubicBezTo>
                    <a:pt x="1102" y="34"/>
                    <a:pt x="1076" y="25"/>
                    <a:pt x="1054" y="21"/>
                  </a:cubicBezTo>
                  <a:cubicBezTo>
                    <a:pt x="984" y="7"/>
                    <a:pt x="914" y="1"/>
                    <a:pt x="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3524113" y="2665957"/>
              <a:ext cx="51356" cy="69406"/>
            </a:xfrm>
            <a:custGeom>
              <a:avLst/>
              <a:gdLst/>
              <a:ahLst/>
              <a:cxnLst/>
              <a:rect l="l" t="t" r="r" b="b"/>
              <a:pathLst>
                <a:path w="313" h="423" extrusionOk="0">
                  <a:moveTo>
                    <a:pt x="139" y="1"/>
                  </a:moveTo>
                  <a:cubicBezTo>
                    <a:pt x="121" y="1"/>
                    <a:pt x="103" y="5"/>
                    <a:pt x="87" y="15"/>
                  </a:cubicBezTo>
                  <a:cubicBezTo>
                    <a:pt x="61" y="33"/>
                    <a:pt x="48" y="54"/>
                    <a:pt x="35" y="80"/>
                  </a:cubicBezTo>
                  <a:cubicBezTo>
                    <a:pt x="0" y="158"/>
                    <a:pt x="18" y="258"/>
                    <a:pt x="74" y="323"/>
                  </a:cubicBezTo>
                  <a:cubicBezTo>
                    <a:pt x="91" y="349"/>
                    <a:pt x="117" y="366"/>
                    <a:pt x="143" y="384"/>
                  </a:cubicBezTo>
                  <a:cubicBezTo>
                    <a:pt x="165" y="405"/>
                    <a:pt x="191" y="423"/>
                    <a:pt x="217" y="423"/>
                  </a:cubicBezTo>
                  <a:cubicBezTo>
                    <a:pt x="260" y="423"/>
                    <a:pt x="291" y="388"/>
                    <a:pt x="304" y="345"/>
                  </a:cubicBezTo>
                  <a:cubicBezTo>
                    <a:pt x="312" y="306"/>
                    <a:pt x="304" y="267"/>
                    <a:pt x="295" y="228"/>
                  </a:cubicBezTo>
                  <a:cubicBezTo>
                    <a:pt x="282" y="72"/>
                    <a:pt x="239" y="37"/>
                    <a:pt x="204" y="20"/>
                  </a:cubicBezTo>
                  <a:cubicBezTo>
                    <a:pt x="185" y="8"/>
                    <a:pt x="162" y="1"/>
                    <a:pt x="139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3549709" y="2691553"/>
              <a:ext cx="22150" cy="30355"/>
            </a:xfrm>
            <a:custGeom>
              <a:avLst/>
              <a:gdLst/>
              <a:ahLst/>
              <a:cxnLst/>
              <a:rect l="l" t="t" r="r" b="b"/>
              <a:pathLst>
                <a:path w="135" h="185" extrusionOk="0">
                  <a:moveTo>
                    <a:pt x="61" y="0"/>
                  </a:moveTo>
                  <a:cubicBezTo>
                    <a:pt x="52" y="0"/>
                    <a:pt x="44" y="2"/>
                    <a:pt x="35" y="7"/>
                  </a:cubicBezTo>
                  <a:cubicBezTo>
                    <a:pt x="26" y="11"/>
                    <a:pt x="18" y="24"/>
                    <a:pt x="13" y="33"/>
                  </a:cubicBezTo>
                  <a:cubicBezTo>
                    <a:pt x="0" y="67"/>
                    <a:pt x="5" y="111"/>
                    <a:pt x="31" y="141"/>
                  </a:cubicBezTo>
                  <a:cubicBezTo>
                    <a:pt x="39" y="154"/>
                    <a:pt x="48" y="158"/>
                    <a:pt x="61" y="167"/>
                  </a:cubicBezTo>
                  <a:cubicBezTo>
                    <a:pt x="70" y="176"/>
                    <a:pt x="83" y="184"/>
                    <a:pt x="96" y="184"/>
                  </a:cubicBezTo>
                  <a:cubicBezTo>
                    <a:pt x="113" y="184"/>
                    <a:pt x="126" y="167"/>
                    <a:pt x="130" y="150"/>
                  </a:cubicBezTo>
                  <a:cubicBezTo>
                    <a:pt x="135" y="132"/>
                    <a:pt x="130" y="115"/>
                    <a:pt x="126" y="98"/>
                  </a:cubicBezTo>
                  <a:cubicBezTo>
                    <a:pt x="122" y="33"/>
                    <a:pt x="104" y="15"/>
                    <a:pt x="87" y="7"/>
                  </a:cubicBezTo>
                  <a:cubicBezTo>
                    <a:pt x="78" y="2"/>
                    <a:pt x="70" y="0"/>
                    <a:pt x="61" y="0"/>
                  </a:cubicBezTo>
                  <a:close/>
                </a:path>
              </a:pathLst>
            </a:custGeom>
            <a:solidFill>
              <a:srgbClr val="F29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3331321" y="2872532"/>
              <a:ext cx="285331" cy="482559"/>
            </a:xfrm>
            <a:custGeom>
              <a:avLst/>
              <a:gdLst/>
              <a:ahLst/>
              <a:cxnLst/>
              <a:rect l="l" t="t" r="r" b="b"/>
              <a:pathLst>
                <a:path w="1739" h="2941" extrusionOk="0">
                  <a:moveTo>
                    <a:pt x="768" y="1"/>
                  </a:moveTo>
                  <a:cubicBezTo>
                    <a:pt x="416" y="343"/>
                    <a:pt x="126" y="872"/>
                    <a:pt x="65" y="1358"/>
                  </a:cubicBezTo>
                  <a:cubicBezTo>
                    <a:pt x="0" y="1843"/>
                    <a:pt x="44" y="2338"/>
                    <a:pt x="74" y="2827"/>
                  </a:cubicBezTo>
                  <a:cubicBezTo>
                    <a:pt x="78" y="2836"/>
                    <a:pt x="78" y="2845"/>
                    <a:pt x="83" y="2849"/>
                  </a:cubicBezTo>
                  <a:cubicBezTo>
                    <a:pt x="91" y="2858"/>
                    <a:pt x="100" y="2858"/>
                    <a:pt x="109" y="2858"/>
                  </a:cubicBezTo>
                  <a:cubicBezTo>
                    <a:pt x="499" y="2888"/>
                    <a:pt x="885" y="2914"/>
                    <a:pt x="1271" y="2940"/>
                  </a:cubicBezTo>
                  <a:cubicBezTo>
                    <a:pt x="1279" y="2940"/>
                    <a:pt x="1288" y="2941"/>
                    <a:pt x="1296" y="2941"/>
                  </a:cubicBezTo>
                  <a:cubicBezTo>
                    <a:pt x="1318" y="2941"/>
                    <a:pt x="1338" y="2938"/>
                    <a:pt x="1353" y="2923"/>
                  </a:cubicBezTo>
                  <a:cubicBezTo>
                    <a:pt x="1370" y="2906"/>
                    <a:pt x="1375" y="2879"/>
                    <a:pt x="1375" y="2853"/>
                  </a:cubicBezTo>
                  <a:cubicBezTo>
                    <a:pt x="1401" y="2528"/>
                    <a:pt x="1409" y="2186"/>
                    <a:pt x="1557" y="1891"/>
                  </a:cubicBezTo>
                  <a:cubicBezTo>
                    <a:pt x="1600" y="1804"/>
                    <a:pt x="1661" y="1718"/>
                    <a:pt x="1687" y="1622"/>
                  </a:cubicBezTo>
                  <a:cubicBezTo>
                    <a:pt x="1739" y="1453"/>
                    <a:pt x="1687" y="1271"/>
                    <a:pt x="1635" y="1098"/>
                  </a:cubicBezTo>
                  <a:cubicBezTo>
                    <a:pt x="1565" y="868"/>
                    <a:pt x="1487" y="642"/>
                    <a:pt x="1405" y="417"/>
                  </a:cubicBezTo>
                  <a:cubicBezTo>
                    <a:pt x="1396" y="391"/>
                    <a:pt x="1388" y="369"/>
                    <a:pt x="1366" y="352"/>
                  </a:cubicBezTo>
                  <a:cubicBezTo>
                    <a:pt x="1349" y="339"/>
                    <a:pt x="1323" y="330"/>
                    <a:pt x="1301" y="326"/>
                  </a:cubicBezTo>
                  <a:cubicBezTo>
                    <a:pt x="1084" y="278"/>
                    <a:pt x="937" y="144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3403187" y="2944727"/>
              <a:ext cx="515203" cy="474355"/>
            </a:xfrm>
            <a:custGeom>
              <a:avLst/>
              <a:gdLst/>
              <a:ahLst/>
              <a:cxnLst/>
              <a:rect l="l" t="t" r="r" b="b"/>
              <a:pathLst>
                <a:path w="3140" h="2891" extrusionOk="0">
                  <a:moveTo>
                    <a:pt x="336" y="0"/>
                  </a:moveTo>
                  <a:cubicBezTo>
                    <a:pt x="308" y="0"/>
                    <a:pt x="280" y="4"/>
                    <a:pt x="252" y="11"/>
                  </a:cubicBezTo>
                  <a:lnTo>
                    <a:pt x="178" y="155"/>
                  </a:lnTo>
                  <a:cubicBezTo>
                    <a:pt x="91" y="202"/>
                    <a:pt x="35" y="298"/>
                    <a:pt x="18" y="397"/>
                  </a:cubicBezTo>
                  <a:cubicBezTo>
                    <a:pt x="0" y="493"/>
                    <a:pt x="13" y="597"/>
                    <a:pt x="26" y="692"/>
                  </a:cubicBezTo>
                  <a:cubicBezTo>
                    <a:pt x="113" y="1265"/>
                    <a:pt x="308" y="1841"/>
                    <a:pt x="711" y="2253"/>
                  </a:cubicBezTo>
                  <a:cubicBezTo>
                    <a:pt x="824" y="2370"/>
                    <a:pt x="958" y="2474"/>
                    <a:pt x="1110" y="2539"/>
                  </a:cubicBezTo>
                  <a:cubicBezTo>
                    <a:pt x="1249" y="2600"/>
                    <a:pt x="1401" y="2626"/>
                    <a:pt x="1548" y="2652"/>
                  </a:cubicBezTo>
                  <a:cubicBezTo>
                    <a:pt x="2008" y="2730"/>
                    <a:pt x="2467" y="2808"/>
                    <a:pt x="2927" y="2890"/>
                  </a:cubicBezTo>
                  <a:cubicBezTo>
                    <a:pt x="3009" y="2704"/>
                    <a:pt x="3079" y="2518"/>
                    <a:pt x="3139" y="2327"/>
                  </a:cubicBezTo>
                  <a:cubicBezTo>
                    <a:pt x="2836" y="2192"/>
                    <a:pt x="2528" y="2062"/>
                    <a:pt x="2203" y="1989"/>
                  </a:cubicBezTo>
                  <a:cubicBezTo>
                    <a:pt x="2029" y="1945"/>
                    <a:pt x="1843" y="1919"/>
                    <a:pt x="1687" y="1832"/>
                  </a:cubicBezTo>
                  <a:cubicBezTo>
                    <a:pt x="1409" y="1676"/>
                    <a:pt x="1258" y="1369"/>
                    <a:pt x="1127" y="1078"/>
                  </a:cubicBezTo>
                  <a:cubicBezTo>
                    <a:pt x="1036" y="887"/>
                    <a:pt x="950" y="692"/>
                    <a:pt x="859" y="501"/>
                  </a:cubicBezTo>
                  <a:cubicBezTo>
                    <a:pt x="802" y="371"/>
                    <a:pt x="742" y="237"/>
                    <a:pt x="638" y="137"/>
                  </a:cubicBezTo>
                  <a:cubicBezTo>
                    <a:pt x="558" y="58"/>
                    <a:pt x="448" y="0"/>
                    <a:pt x="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3883281" y="3326376"/>
              <a:ext cx="78429" cy="95987"/>
            </a:xfrm>
            <a:custGeom>
              <a:avLst/>
              <a:gdLst/>
              <a:ahLst/>
              <a:cxnLst/>
              <a:rect l="l" t="t" r="r" b="b"/>
              <a:pathLst>
                <a:path w="478" h="585" extrusionOk="0">
                  <a:moveTo>
                    <a:pt x="213" y="1"/>
                  </a:moveTo>
                  <a:cubicBezTo>
                    <a:pt x="153" y="192"/>
                    <a:pt x="83" y="378"/>
                    <a:pt x="1" y="564"/>
                  </a:cubicBezTo>
                  <a:cubicBezTo>
                    <a:pt x="18" y="564"/>
                    <a:pt x="40" y="569"/>
                    <a:pt x="57" y="573"/>
                  </a:cubicBezTo>
                  <a:cubicBezTo>
                    <a:pt x="92" y="579"/>
                    <a:pt x="129" y="584"/>
                    <a:pt x="165" y="584"/>
                  </a:cubicBezTo>
                  <a:cubicBezTo>
                    <a:pt x="204" y="584"/>
                    <a:pt x="242" y="578"/>
                    <a:pt x="274" y="560"/>
                  </a:cubicBezTo>
                  <a:cubicBezTo>
                    <a:pt x="326" y="530"/>
                    <a:pt x="356" y="478"/>
                    <a:pt x="382" y="426"/>
                  </a:cubicBezTo>
                  <a:cubicBezTo>
                    <a:pt x="413" y="356"/>
                    <a:pt x="443" y="283"/>
                    <a:pt x="465" y="209"/>
                  </a:cubicBezTo>
                  <a:cubicBezTo>
                    <a:pt x="473" y="183"/>
                    <a:pt x="478" y="157"/>
                    <a:pt x="469" y="131"/>
                  </a:cubicBezTo>
                  <a:cubicBezTo>
                    <a:pt x="456" y="109"/>
                    <a:pt x="434" y="100"/>
                    <a:pt x="408" y="87"/>
                  </a:cubicBezTo>
                  <a:cubicBezTo>
                    <a:pt x="343" y="57"/>
                    <a:pt x="278" y="27"/>
                    <a:pt x="213" y="1"/>
                  </a:cubicBez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4" name="Google Shape;854;p23"/>
            <p:cNvGrpSpPr/>
            <p:nvPr/>
          </p:nvGrpSpPr>
          <p:grpSpPr>
            <a:xfrm>
              <a:off x="3146388" y="3317953"/>
              <a:ext cx="460582" cy="610226"/>
              <a:chOff x="3315738" y="3295951"/>
              <a:chExt cx="367906" cy="487440"/>
            </a:xfrm>
          </p:grpSpPr>
          <p:sp>
            <p:nvSpPr>
              <p:cNvPr id="855" name="Google Shape;855;p23"/>
              <p:cNvSpPr/>
              <p:nvPr/>
            </p:nvSpPr>
            <p:spPr>
              <a:xfrm>
                <a:off x="3322554" y="3295951"/>
                <a:ext cx="332649" cy="383110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923" extrusionOk="0">
                    <a:moveTo>
                      <a:pt x="1163" y="1"/>
                    </a:moveTo>
                    <a:cubicBezTo>
                      <a:pt x="729" y="443"/>
                      <a:pt x="435" y="1011"/>
                      <a:pt x="252" y="1601"/>
                    </a:cubicBezTo>
                    <a:cubicBezTo>
                      <a:pt x="127" y="2008"/>
                      <a:pt x="49" y="2429"/>
                      <a:pt x="1" y="2854"/>
                    </a:cubicBezTo>
                    <a:cubicBezTo>
                      <a:pt x="140" y="2901"/>
                      <a:pt x="283" y="2923"/>
                      <a:pt x="426" y="2923"/>
                    </a:cubicBezTo>
                    <a:cubicBezTo>
                      <a:pt x="938" y="2923"/>
                      <a:pt x="1423" y="2654"/>
                      <a:pt x="1779" y="2286"/>
                    </a:cubicBezTo>
                    <a:cubicBezTo>
                      <a:pt x="2217" y="1835"/>
                      <a:pt x="2485" y="1223"/>
                      <a:pt x="2537" y="595"/>
                    </a:cubicBezTo>
                    <a:cubicBezTo>
                      <a:pt x="2498" y="439"/>
                      <a:pt x="2459" y="278"/>
                      <a:pt x="2407" y="122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rgbClr val="084868"/>
              </a:solidFill>
              <a:ln w="9525" cap="flat" cmpd="sng">
                <a:solidFill>
                  <a:srgbClr val="0848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3"/>
              <p:cNvSpPr/>
              <p:nvPr/>
            </p:nvSpPr>
            <p:spPr>
              <a:xfrm>
                <a:off x="3315738" y="3373805"/>
                <a:ext cx="367906" cy="409586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125" extrusionOk="0">
                    <a:moveTo>
                      <a:pt x="2589" y="1"/>
                    </a:moveTo>
                    <a:cubicBezTo>
                      <a:pt x="2537" y="629"/>
                      <a:pt x="2269" y="1241"/>
                      <a:pt x="1831" y="1692"/>
                    </a:cubicBezTo>
                    <a:cubicBezTo>
                      <a:pt x="1475" y="2060"/>
                      <a:pt x="990" y="2329"/>
                      <a:pt x="478" y="2329"/>
                    </a:cubicBezTo>
                    <a:cubicBezTo>
                      <a:pt x="335" y="2329"/>
                      <a:pt x="192" y="2307"/>
                      <a:pt x="53" y="2260"/>
                    </a:cubicBezTo>
                    <a:cubicBezTo>
                      <a:pt x="31" y="2455"/>
                      <a:pt x="14" y="2646"/>
                      <a:pt x="1" y="2841"/>
                    </a:cubicBezTo>
                    <a:cubicBezTo>
                      <a:pt x="1" y="2867"/>
                      <a:pt x="1" y="2893"/>
                      <a:pt x="14" y="2914"/>
                    </a:cubicBezTo>
                    <a:cubicBezTo>
                      <a:pt x="31" y="2936"/>
                      <a:pt x="66" y="2940"/>
                      <a:pt x="92" y="2940"/>
                    </a:cubicBezTo>
                    <a:cubicBezTo>
                      <a:pt x="924" y="3001"/>
                      <a:pt x="1761" y="3062"/>
                      <a:pt x="2594" y="3122"/>
                    </a:cubicBezTo>
                    <a:cubicBezTo>
                      <a:pt x="2605" y="3124"/>
                      <a:pt x="2616" y="3124"/>
                      <a:pt x="2628" y="3124"/>
                    </a:cubicBezTo>
                    <a:cubicBezTo>
                      <a:pt x="2663" y="3124"/>
                      <a:pt x="2700" y="3117"/>
                      <a:pt x="2719" y="3088"/>
                    </a:cubicBezTo>
                    <a:cubicBezTo>
                      <a:pt x="2737" y="3066"/>
                      <a:pt x="2737" y="3040"/>
                      <a:pt x="2737" y="3010"/>
                    </a:cubicBezTo>
                    <a:cubicBezTo>
                      <a:pt x="2776" y="2004"/>
                      <a:pt x="2806" y="981"/>
                      <a:pt x="2589" y="1"/>
                    </a:cubicBezTo>
                    <a:close/>
                  </a:path>
                </a:pathLst>
              </a:custGeom>
              <a:solidFill>
                <a:srgbClr val="084868"/>
              </a:solidFill>
              <a:ln w="9525" cap="flat" cmpd="sng">
                <a:solidFill>
                  <a:srgbClr val="0848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23"/>
            <p:cNvGrpSpPr/>
            <p:nvPr/>
          </p:nvGrpSpPr>
          <p:grpSpPr>
            <a:xfrm>
              <a:off x="2626705" y="4128949"/>
              <a:ext cx="605395" cy="616866"/>
              <a:chOff x="3006023" y="4109094"/>
              <a:chExt cx="504875" cy="514440"/>
            </a:xfrm>
          </p:grpSpPr>
          <p:sp>
            <p:nvSpPr>
              <p:cNvPr id="858" name="Google Shape;858;p23"/>
              <p:cNvSpPr/>
              <p:nvPr/>
            </p:nvSpPr>
            <p:spPr>
              <a:xfrm>
                <a:off x="3006023" y="4109094"/>
                <a:ext cx="247455" cy="222159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95" extrusionOk="0">
                    <a:moveTo>
                      <a:pt x="946" y="0"/>
                    </a:moveTo>
                    <a:cubicBezTo>
                      <a:pt x="714" y="0"/>
                      <a:pt x="484" y="94"/>
                      <a:pt x="318" y="279"/>
                    </a:cubicBezTo>
                    <a:cubicBezTo>
                      <a:pt x="1" y="625"/>
                      <a:pt x="31" y="1163"/>
                      <a:pt x="378" y="1475"/>
                    </a:cubicBezTo>
                    <a:cubicBezTo>
                      <a:pt x="540" y="1623"/>
                      <a:pt x="742" y="1695"/>
                      <a:pt x="943" y="1695"/>
                    </a:cubicBezTo>
                    <a:cubicBezTo>
                      <a:pt x="1175" y="1695"/>
                      <a:pt x="1406" y="1600"/>
                      <a:pt x="1575" y="1415"/>
                    </a:cubicBezTo>
                    <a:cubicBezTo>
                      <a:pt x="1887" y="1068"/>
                      <a:pt x="1861" y="534"/>
                      <a:pt x="1514" y="218"/>
                    </a:cubicBezTo>
                    <a:cubicBezTo>
                      <a:pt x="1352" y="72"/>
                      <a:pt x="1148" y="0"/>
                      <a:pt x="9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3"/>
              <p:cNvSpPr/>
              <p:nvPr/>
            </p:nvSpPr>
            <p:spPr>
              <a:xfrm>
                <a:off x="3404471" y="4528118"/>
                <a:ext cx="106427" cy="95417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28" extrusionOk="0">
                    <a:moveTo>
                      <a:pt x="405" y="0"/>
                    </a:moveTo>
                    <a:cubicBezTo>
                      <a:pt x="305" y="0"/>
                      <a:pt x="206" y="40"/>
                      <a:pt x="135" y="121"/>
                    </a:cubicBezTo>
                    <a:cubicBezTo>
                      <a:pt x="0" y="268"/>
                      <a:pt x="13" y="498"/>
                      <a:pt x="161" y="633"/>
                    </a:cubicBezTo>
                    <a:cubicBezTo>
                      <a:pt x="232" y="696"/>
                      <a:pt x="321" y="727"/>
                      <a:pt x="408" y="727"/>
                    </a:cubicBezTo>
                    <a:cubicBezTo>
                      <a:pt x="507" y="727"/>
                      <a:pt x="605" y="687"/>
                      <a:pt x="677" y="607"/>
                    </a:cubicBezTo>
                    <a:cubicBezTo>
                      <a:pt x="811" y="459"/>
                      <a:pt x="798" y="229"/>
                      <a:pt x="651" y="95"/>
                    </a:cubicBezTo>
                    <a:cubicBezTo>
                      <a:pt x="581" y="32"/>
                      <a:pt x="493" y="0"/>
                      <a:pt x="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3"/>
              <p:cNvSpPr/>
              <p:nvPr/>
            </p:nvSpPr>
            <p:spPr>
              <a:xfrm>
                <a:off x="3123199" y="4513176"/>
                <a:ext cx="69466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478" extrusionOk="0">
                    <a:moveTo>
                      <a:pt x="263" y="0"/>
                    </a:moveTo>
                    <a:cubicBezTo>
                      <a:pt x="199" y="0"/>
                      <a:pt x="135" y="26"/>
                      <a:pt x="87" y="79"/>
                    </a:cubicBezTo>
                    <a:cubicBezTo>
                      <a:pt x="0" y="174"/>
                      <a:pt x="9" y="326"/>
                      <a:pt x="104" y="417"/>
                    </a:cubicBezTo>
                    <a:cubicBezTo>
                      <a:pt x="151" y="457"/>
                      <a:pt x="207" y="477"/>
                      <a:pt x="264" y="477"/>
                    </a:cubicBezTo>
                    <a:cubicBezTo>
                      <a:pt x="329" y="477"/>
                      <a:pt x="394" y="451"/>
                      <a:pt x="442" y="400"/>
                    </a:cubicBezTo>
                    <a:cubicBezTo>
                      <a:pt x="529" y="300"/>
                      <a:pt x="525" y="148"/>
                      <a:pt x="425" y="62"/>
                    </a:cubicBezTo>
                    <a:cubicBezTo>
                      <a:pt x="378" y="21"/>
                      <a:pt x="321" y="0"/>
                      <a:pt x="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1" name="Google Shape;861;p23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idea</a:t>
            </a:r>
            <a:endParaRPr sz="2400" dirty="0"/>
          </a:p>
        </p:txBody>
      </p:sp>
      <p:sp>
        <p:nvSpPr>
          <p:cNvPr id="863" name="Google Shape;863;p23"/>
          <p:cNvSpPr txBox="1"/>
          <p:nvPr/>
        </p:nvSpPr>
        <p:spPr>
          <a:xfrm>
            <a:off x="410727" y="3486524"/>
            <a:ext cx="2089064" cy="12848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app also provides a personalized user experience with an easy-to-use profile section</a:t>
            </a:r>
            <a:endParaRPr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67" name="Google Shape;867;p23"/>
          <p:cNvSpPr txBox="1"/>
          <p:nvPr/>
        </p:nvSpPr>
        <p:spPr>
          <a:xfrm>
            <a:off x="451951" y="1696868"/>
            <a:ext cx="19803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6" name="Google Shape;886;p23"/>
          <p:cNvCxnSpPr>
            <a:stCxn id="867" idx="2"/>
          </p:cNvCxnSpPr>
          <p:nvPr/>
        </p:nvCxnSpPr>
        <p:spPr>
          <a:xfrm rot="16200000" flipH="1">
            <a:off x="1971464" y="1718905"/>
            <a:ext cx="851539" cy="191026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" name="Google Shape;887;p23"/>
          <p:cNvCxnSpPr/>
          <p:nvPr/>
        </p:nvCxnSpPr>
        <p:spPr>
          <a:xfrm flipV="1">
            <a:off x="2499791" y="3217360"/>
            <a:ext cx="2026183" cy="12464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9" name="Google Shape;889;p23"/>
          <p:cNvCxnSpPr>
            <a:stCxn id="101" idx="1"/>
          </p:cNvCxnSpPr>
          <p:nvPr/>
        </p:nvCxnSpPr>
        <p:spPr>
          <a:xfrm rot="10800000" flipV="1">
            <a:off x="4889633" y="1588501"/>
            <a:ext cx="2007222" cy="8502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863;p23"/>
          <p:cNvSpPr txBox="1"/>
          <p:nvPr/>
        </p:nvSpPr>
        <p:spPr>
          <a:xfrm>
            <a:off x="337878" y="919439"/>
            <a:ext cx="2089064" cy="12848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A&amp;M is an e-commerce app designed for users to shop for various products easily.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" name="Google Shape;863;p23"/>
          <p:cNvSpPr txBox="1"/>
          <p:nvPr/>
        </p:nvSpPr>
        <p:spPr>
          <a:xfrm>
            <a:off x="6896855" y="946084"/>
            <a:ext cx="2089064" cy="12848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Key features include fast product search, adding products to favorites, a seamless checkout process, and payment through Visa.</a:t>
            </a:r>
            <a:endParaRPr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96" name="Google Shape;1798;p33"/>
          <p:cNvGrpSpPr/>
          <p:nvPr/>
        </p:nvGrpSpPr>
        <p:grpSpPr>
          <a:xfrm>
            <a:off x="4391140" y="2102889"/>
            <a:ext cx="622265" cy="650352"/>
            <a:chOff x="4184880" y="2135697"/>
            <a:chExt cx="857885" cy="1067981"/>
          </a:xfrm>
        </p:grpSpPr>
        <p:sp>
          <p:nvSpPr>
            <p:cNvPr id="197" name="Google Shape;1799;p33"/>
            <p:cNvSpPr/>
            <p:nvPr/>
          </p:nvSpPr>
          <p:spPr>
            <a:xfrm>
              <a:off x="4184880" y="2468636"/>
              <a:ext cx="534348" cy="735041"/>
            </a:xfrm>
            <a:custGeom>
              <a:avLst/>
              <a:gdLst/>
              <a:ahLst/>
              <a:cxnLst/>
              <a:rect l="l" t="t" r="r" b="b"/>
              <a:pathLst>
                <a:path w="4489" h="6175" extrusionOk="0">
                  <a:moveTo>
                    <a:pt x="4488" y="1999"/>
                  </a:moveTo>
                  <a:lnTo>
                    <a:pt x="4454" y="2424"/>
                  </a:lnTo>
                  <a:cubicBezTo>
                    <a:pt x="4423" y="2697"/>
                    <a:pt x="4128" y="2836"/>
                    <a:pt x="4128" y="2836"/>
                  </a:cubicBezTo>
                  <a:cubicBezTo>
                    <a:pt x="4120" y="2849"/>
                    <a:pt x="4111" y="2862"/>
                    <a:pt x="4102" y="2879"/>
                  </a:cubicBezTo>
                  <a:cubicBezTo>
                    <a:pt x="4011" y="3048"/>
                    <a:pt x="3877" y="3443"/>
                    <a:pt x="3795" y="3690"/>
                  </a:cubicBezTo>
                  <a:cubicBezTo>
                    <a:pt x="3756" y="3820"/>
                    <a:pt x="3729" y="3911"/>
                    <a:pt x="3729" y="3911"/>
                  </a:cubicBezTo>
                  <a:cubicBezTo>
                    <a:pt x="3695" y="4046"/>
                    <a:pt x="3656" y="4163"/>
                    <a:pt x="3617" y="4267"/>
                  </a:cubicBezTo>
                  <a:cubicBezTo>
                    <a:pt x="3573" y="4371"/>
                    <a:pt x="3530" y="4462"/>
                    <a:pt x="3491" y="4540"/>
                  </a:cubicBezTo>
                  <a:cubicBezTo>
                    <a:pt x="3374" y="4757"/>
                    <a:pt x="3270" y="4861"/>
                    <a:pt x="3270" y="4861"/>
                  </a:cubicBezTo>
                  <a:lnTo>
                    <a:pt x="2251" y="6174"/>
                  </a:lnTo>
                  <a:cubicBezTo>
                    <a:pt x="1523" y="6049"/>
                    <a:pt x="851" y="5767"/>
                    <a:pt x="265" y="5364"/>
                  </a:cubicBezTo>
                  <a:cubicBezTo>
                    <a:pt x="603" y="4930"/>
                    <a:pt x="681" y="4648"/>
                    <a:pt x="699" y="4514"/>
                  </a:cubicBezTo>
                  <a:cubicBezTo>
                    <a:pt x="707" y="4453"/>
                    <a:pt x="703" y="4423"/>
                    <a:pt x="703" y="4423"/>
                  </a:cubicBezTo>
                  <a:lnTo>
                    <a:pt x="686" y="4384"/>
                  </a:lnTo>
                  <a:lnTo>
                    <a:pt x="356" y="3517"/>
                  </a:lnTo>
                  <a:cubicBezTo>
                    <a:pt x="105" y="2931"/>
                    <a:pt x="148" y="2628"/>
                    <a:pt x="148" y="2628"/>
                  </a:cubicBezTo>
                  <a:cubicBezTo>
                    <a:pt x="200" y="2251"/>
                    <a:pt x="161" y="1912"/>
                    <a:pt x="161" y="1912"/>
                  </a:cubicBezTo>
                  <a:cubicBezTo>
                    <a:pt x="1" y="1366"/>
                    <a:pt x="218" y="1084"/>
                    <a:pt x="218" y="1084"/>
                  </a:cubicBezTo>
                  <a:cubicBezTo>
                    <a:pt x="439" y="859"/>
                    <a:pt x="473" y="382"/>
                    <a:pt x="473" y="382"/>
                  </a:cubicBezTo>
                  <a:cubicBezTo>
                    <a:pt x="543" y="0"/>
                    <a:pt x="812" y="200"/>
                    <a:pt x="812" y="200"/>
                  </a:cubicBezTo>
                  <a:cubicBezTo>
                    <a:pt x="838" y="230"/>
                    <a:pt x="864" y="265"/>
                    <a:pt x="885" y="300"/>
                  </a:cubicBezTo>
                  <a:cubicBezTo>
                    <a:pt x="1124" y="725"/>
                    <a:pt x="885" y="1453"/>
                    <a:pt x="885" y="1453"/>
                  </a:cubicBezTo>
                  <a:lnTo>
                    <a:pt x="885" y="1908"/>
                  </a:lnTo>
                  <a:cubicBezTo>
                    <a:pt x="885" y="2103"/>
                    <a:pt x="1041" y="2259"/>
                    <a:pt x="1232" y="2259"/>
                  </a:cubicBezTo>
                  <a:lnTo>
                    <a:pt x="3227" y="2259"/>
                  </a:lnTo>
                  <a:cubicBezTo>
                    <a:pt x="3296" y="2259"/>
                    <a:pt x="3357" y="2238"/>
                    <a:pt x="3409" y="2207"/>
                  </a:cubicBezTo>
                  <a:cubicBezTo>
                    <a:pt x="3491" y="2155"/>
                    <a:pt x="3552" y="2077"/>
                    <a:pt x="3569" y="1982"/>
                  </a:cubicBezTo>
                  <a:cubicBezTo>
                    <a:pt x="3573" y="1960"/>
                    <a:pt x="3578" y="1934"/>
                    <a:pt x="3578" y="1908"/>
                  </a:cubicBezTo>
                  <a:lnTo>
                    <a:pt x="3578" y="1691"/>
                  </a:lnTo>
                  <a:cubicBezTo>
                    <a:pt x="3838" y="1774"/>
                    <a:pt x="4150" y="1873"/>
                    <a:pt x="4150" y="1873"/>
                  </a:cubicBezTo>
                  <a:cubicBezTo>
                    <a:pt x="4206" y="1860"/>
                    <a:pt x="4258" y="1860"/>
                    <a:pt x="4302" y="1873"/>
                  </a:cubicBezTo>
                  <a:cubicBezTo>
                    <a:pt x="4423" y="1899"/>
                    <a:pt x="4488" y="1999"/>
                    <a:pt x="4488" y="1999"/>
                  </a:cubicBezTo>
                  <a:close/>
                </a:path>
              </a:pathLst>
            </a:custGeom>
            <a:solidFill>
              <a:srgbClr val="E69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800;p33"/>
            <p:cNvSpPr/>
            <p:nvPr/>
          </p:nvSpPr>
          <p:spPr>
            <a:xfrm>
              <a:off x="4609715" y="2669924"/>
              <a:ext cx="87253" cy="93562"/>
            </a:xfrm>
            <a:custGeom>
              <a:avLst/>
              <a:gdLst/>
              <a:ahLst/>
              <a:cxnLst/>
              <a:rect l="l" t="t" r="r" b="b"/>
              <a:pathLst>
                <a:path w="733" h="786" extrusionOk="0">
                  <a:moveTo>
                    <a:pt x="733" y="178"/>
                  </a:moveTo>
                  <a:cubicBezTo>
                    <a:pt x="676" y="295"/>
                    <a:pt x="590" y="508"/>
                    <a:pt x="590" y="508"/>
                  </a:cubicBezTo>
                  <a:cubicBezTo>
                    <a:pt x="490" y="785"/>
                    <a:pt x="256" y="716"/>
                    <a:pt x="256" y="716"/>
                  </a:cubicBezTo>
                  <a:cubicBezTo>
                    <a:pt x="13" y="629"/>
                    <a:pt x="43" y="395"/>
                    <a:pt x="43" y="395"/>
                  </a:cubicBezTo>
                  <a:lnTo>
                    <a:pt x="0" y="291"/>
                  </a:lnTo>
                  <a:cubicBezTo>
                    <a:pt x="4" y="265"/>
                    <a:pt x="9" y="243"/>
                    <a:pt x="9" y="217"/>
                  </a:cubicBezTo>
                  <a:lnTo>
                    <a:pt x="9" y="0"/>
                  </a:lnTo>
                  <a:cubicBezTo>
                    <a:pt x="269" y="83"/>
                    <a:pt x="581" y="182"/>
                    <a:pt x="581" y="182"/>
                  </a:cubicBezTo>
                  <a:cubicBezTo>
                    <a:pt x="637" y="169"/>
                    <a:pt x="689" y="169"/>
                    <a:pt x="733" y="178"/>
                  </a:cubicBezTo>
                  <a:close/>
                </a:path>
              </a:pathLst>
            </a:custGeom>
            <a:solidFill>
              <a:srgbClr val="A26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801;p33"/>
            <p:cNvSpPr/>
            <p:nvPr/>
          </p:nvSpPr>
          <p:spPr>
            <a:xfrm>
              <a:off x="4622095" y="2750391"/>
              <a:ext cx="21188" cy="75468"/>
            </a:xfrm>
            <a:custGeom>
              <a:avLst/>
              <a:gdLst/>
              <a:ahLst/>
              <a:cxnLst/>
              <a:rect l="l" t="t" r="r" b="b"/>
              <a:pathLst>
                <a:path w="178" h="634" extrusionOk="0">
                  <a:moveTo>
                    <a:pt x="65" y="313"/>
                  </a:moveTo>
                  <a:cubicBezTo>
                    <a:pt x="52" y="400"/>
                    <a:pt x="61" y="478"/>
                    <a:pt x="74" y="538"/>
                  </a:cubicBezTo>
                  <a:cubicBezTo>
                    <a:pt x="87" y="595"/>
                    <a:pt x="100" y="629"/>
                    <a:pt x="91" y="634"/>
                  </a:cubicBezTo>
                  <a:cubicBezTo>
                    <a:pt x="87" y="634"/>
                    <a:pt x="65" y="603"/>
                    <a:pt x="39" y="547"/>
                  </a:cubicBezTo>
                  <a:cubicBezTo>
                    <a:pt x="17" y="491"/>
                    <a:pt x="0" y="400"/>
                    <a:pt x="17" y="304"/>
                  </a:cubicBezTo>
                  <a:cubicBezTo>
                    <a:pt x="30" y="209"/>
                    <a:pt x="70" y="131"/>
                    <a:pt x="100" y="79"/>
                  </a:cubicBezTo>
                  <a:cubicBezTo>
                    <a:pt x="135" y="27"/>
                    <a:pt x="161" y="1"/>
                    <a:pt x="165" y="5"/>
                  </a:cubicBezTo>
                  <a:cubicBezTo>
                    <a:pt x="178" y="14"/>
                    <a:pt x="96" y="139"/>
                    <a:pt x="65" y="313"/>
                  </a:cubicBezTo>
                  <a:close/>
                </a:path>
              </a:pathLst>
            </a:custGeom>
            <a:solidFill>
              <a:srgbClr val="A26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802;p33"/>
            <p:cNvSpPr/>
            <p:nvPr/>
          </p:nvSpPr>
          <p:spPr>
            <a:xfrm>
              <a:off x="4593169" y="2359244"/>
              <a:ext cx="103322" cy="137843"/>
            </a:xfrm>
            <a:custGeom>
              <a:avLst/>
              <a:gdLst/>
              <a:ahLst/>
              <a:cxnLst/>
              <a:rect l="l" t="t" r="r" b="b"/>
              <a:pathLst>
                <a:path w="868" h="1158" extrusionOk="0">
                  <a:moveTo>
                    <a:pt x="0" y="395"/>
                  </a:moveTo>
                  <a:cubicBezTo>
                    <a:pt x="0" y="395"/>
                    <a:pt x="430" y="0"/>
                    <a:pt x="629" y="321"/>
                  </a:cubicBezTo>
                  <a:cubicBezTo>
                    <a:pt x="629" y="321"/>
                    <a:pt x="867" y="720"/>
                    <a:pt x="0" y="1158"/>
                  </a:cubicBezTo>
                  <a:close/>
                </a:path>
              </a:pathLst>
            </a:custGeom>
            <a:solidFill>
              <a:srgbClr val="E69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803;p33"/>
            <p:cNvSpPr/>
            <p:nvPr/>
          </p:nvSpPr>
          <p:spPr>
            <a:xfrm>
              <a:off x="4597336" y="2578029"/>
              <a:ext cx="112607" cy="175100"/>
            </a:xfrm>
            <a:custGeom>
              <a:avLst/>
              <a:gdLst/>
              <a:ahLst/>
              <a:cxnLst/>
              <a:rect l="l" t="t" r="r" b="b"/>
              <a:pathLst>
                <a:path w="946" h="1471" extrusionOk="0">
                  <a:moveTo>
                    <a:pt x="819" y="803"/>
                  </a:moveTo>
                  <a:cubicBezTo>
                    <a:pt x="776" y="885"/>
                    <a:pt x="650" y="1189"/>
                    <a:pt x="650" y="1189"/>
                  </a:cubicBezTo>
                  <a:cubicBezTo>
                    <a:pt x="546" y="1470"/>
                    <a:pt x="312" y="1397"/>
                    <a:pt x="312" y="1397"/>
                  </a:cubicBezTo>
                  <a:cubicBezTo>
                    <a:pt x="69" y="1310"/>
                    <a:pt x="100" y="1076"/>
                    <a:pt x="100" y="1076"/>
                  </a:cubicBezTo>
                  <a:lnTo>
                    <a:pt x="26" y="894"/>
                  </a:lnTo>
                  <a:lnTo>
                    <a:pt x="0" y="61"/>
                  </a:lnTo>
                  <a:cubicBezTo>
                    <a:pt x="48" y="44"/>
                    <a:pt x="91" y="31"/>
                    <a:pt x="134" y="27"/>
                  </a:cubicBezTo>
                  <a:cubicBezTo>
                    <a:pt x="343" y="1"/>
                    <a:pt x="520" y="92"/>
                    <a:pt x="624" y="165"/>
                  </a:cubicBezTo>
                  <a:cubicBezTo>
                    <a:pt x="685" y="209"/>
                    <a:pt x="724" y="248"/>
                    <a:pt x="724" y="248"/>
                  </a:cubicBezTo>
                  <a:cubicBezTo>
                    <a:pt x="945" y="413"/>
                    <a:pt x="819" y="803"/>
                    <a:pt x="819" y="803"/>
                  </a:cubicBezTo>
                  <a:close/>
                </a:path>
              </a:pathLst>
            </a:custGeom>
            <a:solidFill>
              <a:srgbClr val="E69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804;p33"/>
            <p:cNvSpPr/>
            <p:nvPr/>
          </p:nvSpPr>
          <p:spPr>
            <a:xfrm>
              <a:off x="4613286" y="2578029"/>
              <a:ext cx="58446" cy="27973"/>
            </a:xfrm>
            <a:custGeom>
              <a:avLst/>
              <a:gdLst/>
              <a:ahLst/>
              <a:cxnLst/>
              <a:rect l="l" t="t" r="r" b="b"/>
              <a:pathLst>
                <a:path w="491" h="235" extrusionOk="0">
                  <a:moveTo>
                    <a:pt x="490" y="165"/>
                  </a:moveTo>
                  <a:cubicBezTo>
                    <a:pt x="438" y="204"/>
                    <a:pt x="382" y="204"/>
                    <a:pt x="382" y="204"/>
                  </a:cubicBezTo>
                  <a:cubicBezTo>
                    <a:pt x="174" y="235"/>
                    <a:pt x="61" y="122"/>
                    <a:pt x="0" y="27"/>
                  </a:cubicBezTo>
                  <a:cubicBezTo>
                    <a:pt x="209" y="1"/>
                    <a:pt x="386" y="92"/>
                    <a:pt x="490" y="165"/>
                  </a:cubicBezTo>
                  <a:close/>
                </a:path>
              </a:pathLst>
            </a:custGeom>
            <a:solidFill>
              <a:srgbClr val="A26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805;p33"/>
            <p:cNvSpPr/>
            <p:nvPr/>
          </p:nvSpPr>
          <p:spPr>
            <a:xfrm>
              <a:off x="4620547" y="2653854"/>
              <a:ext cx="53209" cy="70350"/>
            </a:xfrm>
            <a:custGeom>
              <a:avLst/>
              <a:gdLst/>
              <a:ahLst/>
              <a:cxnLst/>
              <a:rect l="l" t="t" r="r" b="b"/>
              <a:pathLst>
                <a:path w="447" h="591" extrusionOk="0">
                  <a:moveTo>
                    <a:pt x="0" y="317"/>
                  </a:moveTo>
                  <a:cubicBezTo>
                    <a:pt x="0" y="317"/>
                    <a:pt x="122" y="591"/>
                    <a:pt x="286" y="573"/>
                  </a:cubicBezTo>
                  <a:lnTo>
                    <a:pt x="421" y="291"/>
                  </a:lnTo>
                  <a:cubicBezTo>
                    <a:pt x="421" y="291"/>
                    <a:pt x="447" y="1"/>
                    <a:pt x="152" y="75"/>
                  </a:cubicBezTo>
                  <a:cubicBezTo>
                    <a:pt x="152" y="75"/>
                    <a:pt x="65" y="114"/>
                    <a:pt x="0" y="317"/>
                  </a:cubicBezTo>
                  <a:close/>
                </a:path>
              </a:pathLst>
            </a:custGeom>
            <a:solidFill>
              <a:srgbClr val="FFB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806;p33"/>
            <p:cNvSpPr/>
            <p:nvPr/>
          </p:nvSpPr>
          <p:spPr>
            <a:xfrm>
              <a:off x="4600430" y="2465541"/>
              <a:ext cx="81063" cy="133319"/>
            </a:xfrm>
            <a:custGeom>
              <a:avLst/>
              <a:gdLst/>
              <a:ahLst/>
              <a:cxnLst/>
              <a:rect l="l" t="t" r="r" b="b"/>
              <a:pathLst>
                <a:path w="681" h="1120" extrusionOk="0">
                  <a:moveTo>
                    <a:pt x="0" y="777"/>
                  </a:moveTo>
                  <a:cubicBezTo>
                    <a:pt x="0" y="777"/>
                    <a:pt x="91" y="1119"/>
                    <a:pt x="429" y="1071"/>
                  </a:cubicBezTo>
                  <a:cubicBezTo>
                    <a:pt x="429" y="1071"/>
                    <a:pt x="668" y="1071"/>
                    <a:pt x="637" y="690"/>
                  </a:cubicBezTo>
                  <a:cubicBezTo>
                    <a:pt x="637" y="690"/>
                    <a:pt x="681" y="0"/>
                    <a:pt x="0" y="235"/>
                  </a:cubicBezTo>
                  <a:close/>
                </a:path>
              </a:pathLst>
            </a:custGeom>
            <a:solidFill>
              <a:srgbClr val="E69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807;p33"/>
            <p:cNvSpPr/>
            <p:nvPr/>
          </p:nvSpPr>
          <p:spPr>
            <a:xfrm>
              <a:off x="4631380" y="2508870"/>
              <a:ext cx="46067" cy="55827"/>
            </a:xfrm>
            <a:custGeom>
              <a:avLst/>
              <a:gdLst/>
              <a:ahLst/>
              <a:cxnLst/>
              <a:rect l="l" t="t" r="r" b="b"/>
              <a:pathLst>
                <a:path w="387" h="469" extrusionOk="0">
                  <a:moveTo>
                    <a:pt x="286" y="456"/>
                  </a:moveTo>
                  <a:cubicBezTo>
                    <a:pt x="282" y="469"/>
                    <a:pt x="213" y="226"/>
                    <a:pt x="9" y="230"/>
                  </a:cubicBezTo>
                  <a:cubicBezTo>
                    <a:pt x="9" y="230"/>
                    <a:pt x="0" y="1"/>
                    <a:pt x="204" y="53"/>
                  </a:cubicBezTo>
                  <a:cubicBezTo>
                    <a:pt x="204" y="53"/>
                    <a:pt x="386" y="70"/>
                    <a:pt x="286" y="456"/>
                  </a:cubicBezTo>
                  <a:close/>
                </a:path>
              </a:pathLst>
            </a:custGeom>
            <a:solidFill>
              <a:srgbClr val="FFB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808;p33"/>
            <p:cNvSpPr/>
            <p:nvPr/>
          </p:nvSpPr>
          <p:spPr>
            <a:xfrm>
              <a:off x="4322722" y="2718371"/>
              <a:ext cx="78563" cy="110584"/>
            </a:xfrm>
            <a:custGeom>
              <a:avLst/>
              <a:gdLst/>
              <a:ahLst/>
              <a:cxnLst/>
              <a:rect l="l" t="t" r="r" b="b"/>
              <a:pathLst>
                <a:path w="660" h="929" extrusionOk="0">
                  <a:moveTo>
                    <a:pt x="503" y="339"/>
                  </a:moveTo>
                  <a:cubicBezTo>
                    <a:pt x="590" y="487"/>
                    <a:pt x="629" y="638"/>
                    <a:pt x="646" y="747"/>
                  </a:cubicBezTo>
                  <a:cubicBezTo>
                    <a:pt x="659" y="859"/>
                    <a:pt x="651" y="924"/>
                    <a:pt x="642" y="929"/>
                  </a:cubicBezTo>
                  <a:cubicBezTo>
                    <a:pt x="633" y="929"/>
                    <a:pt x="620" y="859"/>
                    <a:pt x="594" y="755"/>
                  </a:cubicBezTo>
                  <a:cubicBezTo>
                    <a:pt x="568" y="656"/>
                    <a:pt x="525" y="513"/>
                    <a:pt x="443" y="374"/>
                  </a:cubicBezTo>
                  <a:cubicBezTo>
                    <a:pt x="399" y="304"/>
                    <a:pt x="352" y="248"/>
                    <a:pt x="304" y="200"/>
                  </a:cubicBezTo>
                  <a:cubicBezTo>
                    <a:pt x="256" y="153"/>
                    <a:pt x="204" y="114"/>
                    <a:pt x="161" y="88"/>
                  </a:cubicBezTo>
                  <a:cubicBezTo>
                    <a:pt x="70" y="36"/>
                    <a:pt x="0" y="23"/>
                    <a:pt x="5" y="10"/>
                  </a:cubicBezTo>
                  <a:cubicBezTo>
                    <a:pt x="5" y="5"/>
                    <a:pt x="78" y="1"/>
                    <a:pt x="183" y="44"/>
                  </a:cubicBezTo>
                  <a:cubicBezTo>
                    <a:pt x="235" y="66"/>
                    <a:pt x="291" y="101"/>
                    <a:pt x="352" y="148"/>
                  </a:cubicBezTo>
                  <a:cubicBezTo>
                    <a:pt x="404" y="200"/>
                    <a:pt x="460" y="265"/>
                    <a:pt x="503" y="339"/>
                  </a:cubicBezTo>
                  <a:close/>
                </a:path>
              </a:pathLst>
            </a:custGeom>
            <a:solidFill>
              <a:srgbClr val="A26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809;p33"/>
            <p:cNvSpPr/>
            <p:nvPr/>
          </p:nvSpPr>
          <p:spPr>
            <a:xfrm>
              <a:off x="4403190" y="2725156"/>
              <a:ext cx="43448" cy="193670"/>
            </a:xfrm>
            <a:custGeom>
              <a:avLst/>
              <a:gdLst/>
              <a:ahLst/>
              <a:cxnLst/>
              <a:rect l="l" t="t" r="r" b="b"/>
              <a:pathLst>
                <a:path w="365" h="1627" extrusionOk="0">
                  <a:moveTo>
                    <a:pt x="343" y="776"/>
                  </a:moveTo>
                  <a:cubicBezTo>
                    <a:pt x="365" y="1015"/>
                    <a:pt x="352" y="1227"/>
                    <a:pt x="335" y="1379"/>
                  </a:cubicBezTo>
                  <a:cubicBezTo>
                    <a:pt x="317" y="1535"/>
                    <a:pt x="296" y="1626"/>
                    <a:pt x="287" y="1626"/>
                  </a:cubicBezTo>
                  <a:cubicBezTo>
                    <a:pt x="278" y="1626"/>
                    <a:pt x="278" y="1531"/>
                    <a:pt x="283" y="1379"/>
                  </a:cubicBezTo>
                  <a:cubicBezTo>
                    <a:pt x="287" y="1223"/>
                    <a:pt x="291" y="1015"/>
                    <a:pt x="270" y="785"/>
                  </a:cubicBezTo>
                  <a:cubicBezTo>
                    <a:pt x="261" y="672"/>
                    <a:pt x="239" y="564"/>
                    <a:pt x="218" y="469"/>
                  </a:cubicBezTo>
                  <a:cubicBezTo>
                    <a:pt x="200" y="421"/>
                    <a:pt x="192" y="373"/>
                    <a:pt x="174" y="334"/>
                  </a:cubicBezTo>
                  <a:cubicBezTo>
                    <a:pt x="166" y="312"/>
                    <a:pt x="161" y="291"/>
                    <a:pt x="153" y="273"/>
                  </a:cubicBezTo>
                  <a:cubicBezTo>
                    <a:pt x="144" y="256"/>
                    <a:pt x="135" y="239"/>
                    <a:pt x="127" y="221"/>
                  </a:cubicBezTo>
                  <a:cubicBezTo>
                    <a:pt x="61" y="83"/>
                    <a:pt x="1" y="13"/>
                    <a:pt x="9" y="5"/>
                  </a:cubicBezTo>
                  <a:cubicBezTo>
                    <a:pt x="14" y="0"/>
                    <a:pt x="92" y="61"/>
                    <a:pt x="174" y="195"/>
                  </a:cubicBezTo>
                  <a:cubicBezTo>
                    <a:pt x="183" y="213"/>
                    <a:pt x="192" y="230"/>
                    <a:pt x="200" y="252"/>
                  </a:cubicBezTo>
                  <a:cubicBezTo>
                    <a:pt x="209" y="269"/>
                    <a:pt x="222" y="291"/>
                    <a:pt x="231" y="312"/>
                  </a:cubicBezTo>
                  <a:cubicBezTo>
                    <a:pt x="248" y="351"/>
                    <a:pt x="261" y="399"/>
                    <a:pt x="278" y="447"/>
                  </a:cubicBezTo>
                  <a:cubicBezTo>
                    <a:pt x="309" y="547"/>
                    <a:pt x="330" y="659"/>
                    <a:pt x="343" y="776"/>
                  </a:cubicBezTo>
                  <a:close/>
                </a:path>
              </a:pathLst>
            </a:custGeom>
            <a:solidFill>
              <a:srgbClr val="A26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810;p33"/>
            <p:cNvSpPr/>
            <p:nvPr/>
          </p:nvSpPr>
          <p:spPr>
            <a:xfrm>
              <a:off x="4406880" y="2716347"/>
              <a:ext cx="126058" cy="170934"/>
            </a:xfrm>
            <a:custGeom>
              <a:avLst/>
              <a:gdLst/>
              <a:ahLst/>
              <a:cxnLst/>
              <a:rect l="l" t="t" r="r" b="b"/>
              <a:pathLst>
                <a:path w="1059" h="1436" extrusionOk="0">
                  <a:moveTo>
                    <a:pt x="460" y="768"/>
                  </a:moveTo>
                  <a:cubicBezTo>
                    <a:pt x="538" y="868"/>
                    <a:pt x="603" y="963"/>
                    <a:pt x="677" y="1041"/>
                  </a:cubicBezTo>
                  <a:cubicBezTo>
                    <a:pt x="711" y="1080"/>
                    <a:pt x="742" y="1124"/>
                    <a:pt x="772" y="1154"/>
                  </a:cubicBezTo>
                  <a:cubicBezTo>
                    <a:pt x="807" y="1189"/>
                    <a:pt x="837" y="1219"/>
                    <a:pt x="867" y="1249"/>
                  </a:cubicBezTo>
                  <a:cubicBezTo>
                    <a:pt x="880" y="1262"/>
                    <a:pt x="893" y="1275"/>
                    <a:pt x="906" y="1288"/>
                  </a:cubicBezTo>
                  <a:cubicBezTo>
                    <a:pt x="919" y="1301"/>
                    <a:pt x="932" y="1314"/>
                    <a:pt x="945" y="1323"/>
                  </a:cubicBezTo>
                  <a:cubicBezTo>
                    <a:pt x="967" y="1345"/>
                    <a:pt x="989" y="1362"/>
                    <a:pt x="1006" y="1379"/>
                  </a:cubicBezTo>
                  <a:cubicBezTo>
                    <a:pt x="1041" y="1410"/>
                    <a:pt x="1058" y="1427"/>
                    <a:pt x="1054" y="1431"/>
                  </a:cubicBezTo>
                  <a:cubicBezTo>
                    <a:pt x="1054" y="1436"/>
                    <a:pt x="1028" y="1423"/>
                    <a:pt x="989" y="1401"/>
                  </a:cubicBezTo>
                  <a:cubicBezTo>
                    <a:pt x="971" y="1388"/>
                    <a:pt x="945" y="1371"/>
                    <a:pt x="919" y="1353"/>
                  </a:cubicBezTo>
                  <a:cubicBezTo>
                    <a:pt x="906" y="1345"/>
                    <a:pt x="893" y="1336"/>
                    <a:pt x="876" y="1323"/>
                  </a:cubicBezTo>
                  <a:cubicBezTo>
                    <a:pt x="863" y="1314"/>
                    <a:pt x="846" y="1301"/>
                    <a:pt x="833" y="1288"/>
                  </a:cubicBezTo>
                  <a:cubicBezTo>
                    <a:pt x="802" y="1258"/>
                    <a:pt x="768" y="1228"/>
                    <a:pt x="733" y="1197"/>
                  </a:cubicBezTo>
                  <a:cubicBezTo>
                    <a:pt x="694" y="1163"/>
                    <a:pt x="664" y="1124"/>
                    <a:pt x="624" y="1085"/>
                  </a:cubicBezTo>
                  <a:cubicBezTo>
                    <a:pt x="551" y="1006"/>
                    <a:pt x="481" y="911"/>
                    <a:pt x="403" y="811"/>
                  </a:cubicBezTo>
                  <a:cubicBezTo>
                    <a:pt x="260" y="603"/>
                    <a:pt x="152" y="404"/>
                    <a:pt x="87" y="252"/>
                  </a:cubicBezTo>
                  <a:cubicBezTo>
                    <a:pt x="70" y="217"/>
                    <a:pt x="56" y="183"/>
                    <a:pt x="43" y="152"/>
                  </a:cubicBezTo>
                  <a:cubicBezTo>
                    <a:pt x="35" y="122"/>
                    <a:pt x="26" y="96"/>
                    <a:pt x="17" y="74"/>
                  </a:cubicBezTo>
                  <a:cubicBezTo>
                    <a:pt x="4" y="31"/>
                    <a:pt x="0" y="5"/>
                    <a:pt x="4" y="1"/>
                  </a:cubicBezTo>
                  <a:cubicBezTo>
                    <a:pt x="9" y="1"/>
                    <a:pt x="22" y="22"/>
                    <a:pt x="43" y="61"/>
                  </a:cubicBezTo>
                  <a:cubicBezTo>
                    <a:pt x="56" y="83"/>
                    <a:pt x="70" y="105"/>
                    <a:pt x="83" y="135"/>
                  </a:cubicBezTo>
                  <a:cubicBezTo>
                    <a:pt x="96" y="165"/>
                    <a:pt x="113" y="196"/>
                    <a:pt x="135" y="230"/>
                  </a:cubicBezTo>
                  <a:cubicBezTo>
                    <a:pt x="208" y="373"/>
                    <a:pt x="321" y="564"/>
                    <a:pt x="460" y="768"/>
                  </a:cubicBezTo>
                  <a:close/>
                </a:path>
              </a:pathLst>
            </a:custGeom>
            <a:solidFill>
              <a:srgbClr val="A26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811;p33"/>
            <p:cNvSpPr/>
            <p:nvPr/>
          </p:nvSpPr>
          <p:spPr>
            <a:xfrm>
              <a:off x="4599835" y="2622429"/>
              <a:ext cx="31663" cy="78087"/>
            </a:xfrm>
            <a:custGeom>
              <a:avLst/>
              <a:gdLst/>
              <a:ahLst/>
              <a:cxnLst/>
              <a:rect l="l" t="t" r="r" b="b"/>
              <a:pathLst>
                <a:path w="266" h="656" extrusionOk="0">
                  <a:moveTo>
                    <a:pt x="122" y="317"/>
                  </a:moveTo>
                  <a:cubicBezTo>
                    <a:pt x="74" y="495"/>
                    <a:pt x="70" y="651"/>
                    <a:pt x="48" y="655"/>
                  </a:cubicBezTo>
                  <a:cubicBezTo>
                    <a:pt x="31" y="655"/>
                    <a:pt x="1" y="495"/>
                    <a:pt x="53" y="295"/>
                  </a:cubicBezTo>
                  <a:cubicBezTo>
                    <a:pt x="83" y="200"/>
                    <a:pt x="131" y="118"/>
                    <a:pt x="174" y="70"/>
                  </a:cubicBezTo>
                  <a:cubicBezTo>
                    <a:pt x="217" y="18"/>
                    <a:pt x="252" y="0"/>
                    <a:pt x="261" y="5"/>
                  </a:cubicBezTo>
                  <a:cubicBezTo>
                    <a:pt x="265" y="13"/>
                    <a:pt x="243" y="48"/>
                    <a:pt x="213" y="100"/>
                  </a:cubicBezTo>
                  <a:cubicBezTo>
                    <a:pt x="183" y="152"/>
                    <a:pt x="148" y="226"/>
                    <a:pt x="122" y="317"/>
                  </a:cubicBezTo>
                  <a:close/>
                </a:path>
              </a:pathLst>
            </a:custGeom>
            <a:solidFill>
              <a:srgbClr val="A26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812;p33"/>
            <p:cNvSpPr/>
            <p:nvPr/>
          </p:nvSpPr>
          <p:spPr>
            <a:xfrm>
              <a:off x="4266419" y="2990364"/>
              <a:ext cx="60589" cy="56899"/>
            </a:xfrm>
            <a:custGeom>
              <a:avLst/>
              <a:gdLst/>
              <a:ahLst/>
              <a:cxnLst/>
              <a:rect l="l" t="t" r="r" b="b"/>
              <a:pathLst>
                <a:path w="509" h="478" extrusionOk="0">
                  <a:moveTo>
                    <a:pt x="504" y="469"/>
                  </a:moveTo>
                  <a:cubicBezTo>
                    <a:pt x="504" y="478"/>
                    <a:pt x="443" y="469"/>
                    <a:pt x="361" y="430"/>
                  </a:cubicBezTo>
                  <a:cubicBezTo>
                    <a:pt x="278" y="391"/>
                    <a:pt x="179" y="313"/>
                    <a:pt x="83" y="213"/>
                  </a:cubicBezTo>
                  <a:cubicBezTo>
                    <a:pt x="57" y="187"/>
                    <a:pt x="36" y="157"/>
                    <a:pt x="14" y="131"/>
                  </a:cubicBezTo>
                  <a:cubicBezTo>
                    <a:pt x="22" y="70"/>
                    <a:pt x="18" y="40"/>
                    <a:pt x="18" y="40"/>
                  </a:cubicBezTo>
                  <a:lnTo>
                    <a:pt x="1" y="1"/>
                  </a:lnTo>
                  <a:cubicBezTo>
                    <a:pt x="40" y="53"/>
                    <a:pt x="83" y="109"/>
                    <a:pt x="135" y="166"/>
                  </a:cubicBezTo>
                  <a:cubicBezTo>
                    <a:pt x="226" y="261"/>
                    <a:pt x="317" y="339"/>
                    <a:pt x="387" y="387"/>
                  </a:cubicBezTo>
                  <a:cubicBezTo>
                    <a:pt x="456" y="434"/>
                    <a:pt x="508" y="456"/>
                    <a:pt x="504" y="469"/>
                  </a:cubicBezTo>
                  <a:close/>
                </a:path>
              </a:pathLst>
            </a:custGeom>
            <a:solidFill>
              <a:srgbClr val="A26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813;p33"/>
            <p:cNvSpPr/>
            <p:nvPr/>
          </p:nvSpPr>
          <p:spPr>
            <a:xfrm>
              <a:off x="4290226" y="2135697"/>
              <a:ext cx="320561" cy="601960"/>
            </a:xfrm>
            <a:custGeom>
              <a:avLst/>
              <a:gdLst/>
              <a:ahLst/>
              <a:cxnLst/>
              <a:rect l="l" t="t" r="r" b="b"/>
              <a:pathLst>
                <a:path w="2693" h="5057" extrusionOk="0">
                  <a:moveTo>
                    <a:pt x="2459" y="4462"/>
                  </a:moveTo>
                  <a:cubicBezTo>
                    <a:pt x="2459" y="4597"/>
                    <a:pt x="2333" y="4709"/>
                    <a:pt x="2177" y="4709"/>
                  </a:cubicBezTo>
                  <a:lnTo>
                    <a:pt x="547" y="4709"/>
                  </a:lnTo>
                  <a:cubicBezTo>
                    <a:pt x="464" y="4709"/>
                    <a:pt x="390" y="4679"/>
                    <a:pt x="338" y="4631"/>
                  </a:cubicBezTo>
                  <a:cubicBezTo>
                    <a:pt x="291" y="4588"/>
                    <a:pt x="260" y="4527"/>
                    <a:pt x="260" y="4462"/>
                  </a:cubicBezTo>
                  <a:lnTo>
                    <a:pt x="260" y="500"/>
                  </a:lnTo>
                  <a:cubicBezTo>
                    <a:pt x="260" y="361"/>
                    <a:pt x="390" y="248"/>
                    <a:pt x="547" y="248"/>
                  </a:cubicBezTo>
                  <a:lnTo>
                    <a:pt x="2177" y="248"/>
                  </a:lnTo>
                  <a:cubicBezTo>
                    <a:pt x="2333" y="248"/>
                    <a:pt x="2459" y="361"/>
                    <a:pt x="2459" y="500"/>
                  </a:cubicBezTo>
                  <a:close/>
                  <a:moveTo>
                    <a:pt x="2342" y="1"/>
                  </a:moveTo>
                  <a:lnTo>
                    <a:pt x="347" y="1"/>
                  </a:lnTo>
                  <a:cubicBezTo>
                    <a:pt x="156" y="1"/>
                    <a:pt x="0" y="157"/>
                    <a:pt x="0" y="352"/>
                  </a:cubicBezTo>
                  <a:lnTo>
                    <a:pt x="0" y="3097"/>
                  </a:lnTo>
                  <a:cubicBezTo>
                    <a:pt x="239" y="3522"/>
                    <a:pt x="0" y="4250"/>
                    <a:pt x="0" y="4250"/>
                  </a:cubicBezTo>
                  <a:lnTo>
                    <a:pt x="0" y="4705"/>
                  </a:lnTo>
                  <a:cubicBezTo>
                    <a:pt x="0" y="4900"/>
                    <a:pt x="156" y="5056"/>
                    <a:pt x="347" y="5056"/>
                  </a:cubicBezTo>
                  <a:lnTo>
                    <a:pt x="2342" y="5056"/>
                  </a:lnTo>
                  <a:cubicBezTo>
                    <a:pt x="2537" y="5056"/>
                    <a:pt x="2693" y="4900"/>
                    <a:pt x="2693" y="4705"/>
                  </a:cubicBezTo>
                  <a:lnTo>
                    <a:pt x="2693" y="352"/>
                  </a:lnTo>
                  <a:cubicBezTo>
                    <a:pt x="2693" y="157"/>
                    <a:pt x="2537" y="1"/>
                    <a:pt x="2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814;p33"/>
            <p:cNvSpPr/>
            <p:nvPr/>
          </p:nvSpPr>
          <p:spPr>
            <a:xfrm>
              <a:off x="4321175" y="2165217"/>
              <a:ext cx="261758" cy="531134"/>
            </a:xfrm>
            <a:custGeom>
              <a:avLst/>
              <a:gdLst/>
              <a:ahLst/>
              <a:cxnLst/>
              <a:rect l="l" t="t" r="r" b="b"/>
              <a:pathLst>
                <a:path w="2199" h="4462" extrusionOk="0">
                  <a:moveTo>
                    <a:pt x="2199" y="252"/>
                  </a:moveTo>
                  <a:lnTo>
                    <a:pt x="2199" y="4214"/>
                  </a:lnTo>
                  <a:cubicBezTo>
                    <a:pt x="2199" y="4349"/>
                    <a:pt x="2073" y="4461"/>
                    <a:pt x="1917" y="4461"/>
                  </a:cubicBezTo>
                  <a:lnTo>
                    <a:pt x="287" y="4461"/>
                  </a:lnTo>
                  <a:cubicBezTo>
                    <a:pt x="204" y="4461"/>
                    <a:pt x="130" y="4431"/>
                    <a:pt x="78" y="4383"/>
                  </a:cubicBezTo>
                  <a:cubicBezTo>
                    <a:pt x="31" y="4340"/>
                    <a:pt x="0" y="4279"/>
                    <a:pt x="0" y="4214"/>
                  </a:cubicBezTo>
                  <a:lnTo>
                    <a:pt x="0" y="252"/>
                  </a:lnTo>
                  <a:cubicBezTo>
                    <a:pt x="0" y="113"/>
                    <a:pt x="130" y="0"/>
                    <a:pt x="287" y="0"/>
                  </a:cubicBezTo>
                  <a:lnTo>
                    <a:pt x="1917" y="0"/>
                  </a:lnTo>
                  <a:cubicBezTo>
                    <a:pt x="2073" y="0"/>
                    <a:pt x="2199" y="113"/>
                    <a:pt x="2199" y="2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815;p33"/>
            <p:cNvSpPr/>
            <p:nvPr/>
          </p:nvSpPr>
          <p:spPr>
            <a:xfrm>
              <a:off x="4392953" y="2330318"/>
              <a:ext cx="118202" cy="176648"/>
            </a:xfrm>
            <a:custGeom>
              <a:avLst/>
              <a:gdLst/>
              <a:ahLst/>
              <a:cxnLst/>
              <a:rect l="l" t="t" r="r" b="b"/>
              <a:pathLst>
                <a:path w="993" h="1484" extrusionOk="0">
                  <a:moveTo>
                    <a:pt x="629" y="1310"/>
                  </a:moveTo>
                  <a:lnTo>
                    <a:pt x="629" y="1483"/>
                  </a:lnTo>
                  <a:lnTo>
                    <a:pt x="403" y="1483"/>
                  </a:lnTo>
                  <a:lnTo>
                    <a:pt x="403" y="1319"/>
                  </a:lnTo>
                  <a:cubicBezTo>
                    <a:pt x="247" y="1306"/>
                    <a:pt x="95" y="1266"/>
                    <a:pt x="0" y="1206"/>
                  </a:cubicBezTo>
                  <a:lnTo>
                    <a:pt x="121" y="937"/>
                  </a:lnTo>
                  <a:cubicBezTo>
                    <a:pt x="226" y="998"/>
                    <a:pt x="364" y="1037"/>
                    <a:pt x="486" y="1037"/>
                  </a:cubicBezTo>
                  <a:cubicBezTo>
                    <a:pt x="590" y="1037"/>
                    <a:pt x="629" y="1015"/>
                    <a:pt x="629" y="976"/>
                  </a:cubicBezTo>
                  <a:cubicBezTo>
                    <a:pt x="629" y="837"/>
                    <a:pt x="17" y="950"/>
                    <a:pt x="17" y="538"/>
                  </a:cubicBezTo>
                  <a:cubicBezTo>
                    <a:pt x="17" y="360"/>
                    <a:pt x="147" y="209"/>
                    <a:pt x="403" y="174"/>
                  </a:cubicBezTo>
                  <a:lnTo>
                    <a:pt x="403" y="0"/>
                  </a:lnTo>
                  <a:lnTo>
                    <a:pt x="629" y="0"/>
                  </a:lnTo>
                  <a:lnTo>
                    <a:pt x="629" y="170"/>
                  </a:lnTo>
                  <a:cubicBezTo>
                    <a:pt x="746" y="183"/>
                    <a:pt x="859" y="213"/>
                    <a:pt x="945" y="261"/>
                  </a:cubicBezTo>
                  <a:lnTo>
                    <a:pt x="837" y="534"/>
                  </a:lnTo>
                  <a:cubicBezTo>
                    <a:pt x="728" y="477"/>
                    <a:pt x="624" y="451"/>
                    <a:pt x="529" y="451"/>
                  </a:cubicBezTo>
                  <a:cubicBezTo>
                    <a:pt x="421" y="451"/>
                    <a:pt x="386" y="482"/>
                    <a:pt x="386" y="521"/>
                  </a:cubicBezTo>
                  <a:cubicBezTo>
                    <a:pt x="386" y="651"/>
                    <a:pt x="993" y="542"/>
                    <a:pt x="993" y="950"/>
                  </a:cubicBezTo>
                  <a:cubicBezTo>
                    <a:pt x="993" y="1119"/>
                    <a:pt x="872" y="1266"/>
                    <a:pt x="629" y="13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816;p33"/>
            <p:cNvSpPr/>
            <p:nvPr/>
          </p:nvSpPr>
          <p:spPr>
            <a:xfrm>
              <a:off x="4478063" y="2661591"/>
              <a:ext cx="564702" cy="514231"/>
            </a:xfrm>
            <a:custGeom>
              <a:avLst/>
              <a:gdLst/>
              <a:ahLst/>
              <a:cxnLst/>
              <a:rect l="l" t="t" r="r" b="b"/>
              <a:pathLst>
                <a:path w="4744" h="4320" extrusionOk="0">
                  <a:moveTo>
                    <a:pt x="4744" y="2615"/>
                  </a:moveTo>
                  <a:cubicBezTo>
                    <a:pt x="4163" y="3383"/>
                    <a:pt x="3365" y="3981"/>
                    <a:pt x="2446" y="4319"/>
                  </a:cubicBezTo>
                  <a:lnTo>
                    <a:pt x="2051" y="4016"/>
                  </a:lnTo>
                  <a:cubicBezTo>
                    <a:pt x="2051" y="4016"/>
                    <a:pt x="1830" y="4033"/>
                    <a:pt x="1535" y="3712"/>
                  </a:cubicBezTo>
                  <a:cubicBezTo>
                    <a:pt x="1535" y="3712"/>
                    <a:pt x="1323" y="3474"/>
                    <a:pt x="1089" y="3283"/>
                  </a:cubicBezTo>
                  <a:cubicBezTo>
                    <a:pt x="1110" y="3144"/>
                    <a:pt x="1201" y="3045"/>
                    <a:pt x="1201" y="3045"/>
                  </a:cubicBezTo>
                  <a:cubicBezTo>
                    <a:pt x="1145" y="2988"/>
                    <a:pt x="1080" y="2949"/>
                    <a:pt x="1028" y="2919"/>
                  </a:cubicBezTo>
                  <a:cubicBezTo>
                    <a:pt x="941" y="2871"/>
                    <a:pt x="872" y="2850"/>
                    <a:pt x="872" y="2850"/>
                  </a:cubicBezTo>
                  <a:cubicBezTo>
                    <a:pt x="777" y="2863"/>
                    <a:pt x="716" y="2941"/>
                    <a:pt x="681" y="3010"/>
                  </a:cubicBezTo>
                  <a:cubicBezTo>
                    <a:pt x="620" y="2936"/>
                    <a:pt x="564" y="2802"/>
                    <a:pt x="816" y="2667"/>
                  </a:cubicBezTo>
                  <a:cubicBezTo>
                    <a:pt x="816" y="2667"/>
                    <a:pt x="963" y="2624"/>
                    <a:pt x="1154" y="2646"/>
                  </a:cubicBezTo>
                  <a:cubicBezTo>
                    <a:pt x="1310" y="2663"/>
                    <a:pt x="1496" y="2728"/>
                    <a:pt x="1657" y="2893"/>
                  </a:cubicBezTo>
                  <a:cubicBezTo>
                    <a:pt x="1657" y="2893"/>
                    <a:pt x="1965" y="3188"/>
                    <a:pt x="1817" y="2763"/>
                  </a:cubicBezTo>
                  <a:cubicBezTo>
                    <a:pt x="1817" y="2763"/>
                    <a:pt x="1709" y="2507"/>
                    <a:pt x="1332" y="2069"/>
                  </a:cubicBezTo>
                  <a:cubicBezTo>
                    <a:pt x="1306" y="2039"/>
                    <a:pt x="1275" y="2004"/>
                    <a:pt x="1245" y="1969"/>
                  </a:cubicBezTo>
                  <a:lnTo>
                    <a:pt x="118" y="695"/>
                  </a:lnTo>
                  <a:cubicBezTo>
                    <a:pt x="118" y="695"/>
                    <a:pt x="105" y="673"/>
                    <a:pt x="87" y="638"/>
                  </a:cubicBezTo>
                  <a:cubicBezTo>
                    <a:pt x="48" y="560"/>
                    <a:pt x="0" y="404"/>
                    <a:pt x="118" y="252"/>
                  </a:cubicBezTo>
                  <a:cubicBezTo>
                    <a:pt x="118" y="252"/>
                    <a:pt x="343" y="1"/>
                    <a:pt x="738" y="383"/>
                  </a:cubicBezTo>
                  <a:lnTo>
                    <a:pt x="946" y="586"/>
                  </a:lnTo>
                  <a:lnTo>
                    <a:pt x="1639" y="1258"/>
                  </a:lnTo>
                  <a:lnTo>
                    <a:pt x="1956" y="1562"/>
                  </a:lnTo>
                  <a:cubicBezTo>
                    <a:pt x="1956" y="1562"/>
                    <a:pt x="2043" y="1211"/>
                    <a:pt x="2580" y="1393"/>
                  </a:cubicBezTo>
                  <a:cubicBezTo>
                    <a:pt x="2580" y="1393"/>
                    <a:pt x="2905" y="1055"/>
                    <a:pt x="3352" y="1410"/>
                  </a:cubicBezTo>
                  <a:cubicBezTo>
                    <a:pt x="3352" y="1410"/>
                    <a:pt x="3603" y="1146"/>
                    <a:pt x="3972" y="1592"/>
                  </a:cubicBezTo>
                  <a:close/>
                </a:path>
              </a:pathLst>
            </a:custGeom>
            <a:solidFill>
              <a:srgbClr val="FFAF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817;p33"/>
            <p:cNvSpPr/>
            <p:nvPr/>
          </p:nvSpPr>
          <p:spPr>
            <a:xfrm>
              <a:off x="4559125" y="3000720"/>
              <a:ext cx="62017" cy="51780"/>
            </a:xfrm>
            <a:custGeom>
              <a:avLst/>
              <a:gdLst/>
              <a:ahLst/>
              <a:cxnLst/>
              <a:rect l="l" t="t" r="r" b="b"/>
              <a:pathLst>
                <a:path w="521" h="435" extrusionOk="0">
                  <a:moveTo>
                    <a:pt x="520" y="196"/>
                  </a:moveTo>
                  <a:cubicBezTo>
                    <a:pt x="520" y="196"/>
                    <a:pt x="429" y="295"/>
                    <a:pt x="408" y="434"/>
                  </a:cubicBezTo>
                  <a:cubicBezTo>
                    <a:pt x="291" y="334"/>
                    <a:pt x="169" y="252"/>
                    <a:pt x="65" y="217"/>
                  </a:cubicBezTo>
                  <a:cubicBezTo>
                    <a:pt x="65" y="217"/>
                    <a:pt x="31" y="196"/>
                    <a:pt x="0" y="161"/>
                  </a:cubicBezTo>
                  <a:cubicBezTo>
                    <a:pt x="35" y="92"/>
                    <a:pt x="96" y="14"/>
                    <a:pt x="191" y="1"/>
                  </a:cubicBezTo>
                  <a:cubicBezTo>
                    <a:pt x="191" y="1"/>
                    <a:pt x="373" y="57"/>
                    <a:pt x="520" y="196"/>
                  </a:cubicBezTo>
                  <a:close/>
                </a:path>
              </a:pathLst>
            </a:custGeom>
            <a:solidFill>
              <a:srgbClr val="FFCC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818;p33"/>
            <p:cNvSpPr/>
            <p:nvPr/>
          </p:nvSpPr>
          <p:spPr>
            <a:xfrm>
              <a:off x="4493061" y="2686945"/>
              <a:ext cx="60946" cy="70350"/>
            </a:xfrm>
            <a:custGeom>
              <a:avLst/>
              <a:gdLst/>
              <a:ahLst/>
              <a:cxnLst/>
              <a:rect l="l" t="t" r="r" b="b"/>
              <a:pathLst>
                <a:path w="512" h="591" extrusionOk="0">
                  <a:moveTo>
                    <a:pt x="252" y="590"/>
                  </a:moveTo>
                  <a:cubicBezTo>
                    <a:pt x="252" y="590"/>
                    <a:pt x="312" y="343"/>
                    <a:pt x="512" y="326"/>
                  </a:cubicBezTo>
                  <a:cubicBezTo>
                    <a:pt x="512" y="326"/>
                    <a:pt x="325" y="0"/>
                    <a:pt x="126" y="96"/>
                  </a:cubicBezTo>
                  <a:cubicBezTo>
                    <a:pt x="126" y="96"/>
                    <a:pt x="0" y="170"/>
                    <a:pt x="26" y="291"/>
                  </a:cubicBezTo>
                  <a:cubicBezTo>
                    <a:pt x="26" y="291"/>
                    <a:pt x="74" y="404"/>
                    <a:pt x="252" y="590"/>
                  </a:cubicBezTo>
                  <a:close/>
                </a:path>
              </a:pathLst>
            </a:custGeom>
            <a:solidFill>
              <a:srgbClr val="FFCC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819;p33"/>
            <p:cNvSpPr/>
            <p:nvPr/>
          </p:nvSpPr>
          <p:spPr>
            <a:xfrm>
              <a:off x="4740773" y="2251874"/>
              <a:ext cx="216287" cy="216406"/>
            </a:xfrm>
            <a:custGeom>
              <a:avLst/>
              <a:gdLst/>
              <a:ahLst/>
              <a:cxnLst/>
              <a:rect l="l" t="t" r="r" b="b"/>
              <a:pathLst>
                <a:path w="1817" h="1818" extrusionOk="0">
                  <a:moveTo>
                    <a:pt x="1817" y="907"/>
                  </a:moveTo>
                  <a:cubicBezTo>
                    <a:pt x="1817" y="1410"/>
                    <a:pt x="1409" y="1817"/>
                    <a:pt x="907" y="1817"/>
                  </a:cubicBezTo>
                  <a:cubicBezTo>
                    <a:pt x="408" y="1817"/>
                    <a:pt x="0" y="1410"/>
                    <a:pt x="0" y="907"/>
                  </a:cubicBezTo>
                  <a:cubicBezTo>
                    <a:pt x="0" y="408"/>
                    <a:pt x="408" y="0"/>
                    <a:pt x="907" y="0"/>
                  </a:cubicBezTo>
                  <a:cubicBezTo>
                    <a:pt x="1409" y="0"/>
                    <a:pt x="1817" y="408"/>
                    <a:pt x="1817" y="9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820;p33"/>
            <p:cNvSpPr/>
            <p:nvPr/>
          </p:nvSpPr>
          <p:spPr>
            <a:xfrm>
              <a:off x="4761961" y="2309725"/>
              <a:ext cx="165221" cy="108917"/>
            </a:xfrm>
            <a:custGeom>
              <a:avLst/>
              <a:gdLst/>
              <a:ahLst/>
              <a:cxnLst/>
              <a:rect l="l" t="t" r="r" b="b"/>
              <a:pathLst>
                <a:path w="1388" h="915" extrusionOk="0">
                  <a:moveTo>
                    <a:pt x="130" y="915"/>
                  </a:moveTo>
                  <a:lnTo>
                    <a:pt x="0" y="369"/>
                  </a:lnTo>
                  <a:lnTo>
                    <a:pt x="187" y="325"/>
                  </a:lnTo>
                  <a:lnTo>
                    <a:pt x="256" y="624"/>
                  </a:lnTo>
                  <a:lnTo>
                    <a:pt x="1292" y="0"/>
                  </a:lnTo>
                  <a:lnTo>
                    <a:pt x="1388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1542;p31"/>
          <p:cNvGrpSpPr/>
          <p:nvPr/>
        </p:nvGrpSpPr>
        <p:grpSpPr>
          <a:xfrm>
            <a:off x="7230381" y="2855739"/>
            <a:ext cx="1878334" cy="2256042"/>
            <a:chOff x="6419073" y="1817405"/>
            <a:chExt cx="2267724" cy="2929454"/>
          </a:xfrm>
        </p:grpSpPr>
        <p:grpSp>
          <p:nvGrpSpPr>
            <p:cNvPr id="225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252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248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24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" grpId="0" animBg="1"/>
      <p:bldP spid="100" grpId="0" animBg="1"/>
      <p:bldP spid="10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00394" y="2258883"/>
            <a:ext cx="4172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Problem </a:t>
            </a:r>
            <a:r>
              <a:rPr lang="en-US" sz="2800" dirty="0">
                <a:solidFill>
                  <a:schemeClr val="accent3"/>
                </a:solidFill>
                <a:latin typeface="Arial Black" panose="020B0A04020102020204" pitchFamily="34" charset="0"/>
              </a:rPr>
              <a:t>vs. </a:t>
            </a:r>
            <a:r>
              <a:rPr lang="en-US" sz="2800" dirty="0">
                <a:latin typeface="Arial Black" panose="020B0A04020102020204" pitchFamily="34" charset="0"/>
              </a:rPr>
              <a:t>solution</a:t>
            </a:r>
          </a:p>
        </p:txBody>
      </p:sp>
      <p:sp>
        <p:nvSpPr>
          <p:cNvPr id="43" name="Google Shape;399;p40"/>
          <p:cNvSpPr txBox="1">
            <a:spLocks/>
          </p:cNvSpPr>
          <p:nvPr/>
        </p:nvSpPr>
        <p:spPr>
          <a:xfrm>
            <a:off x="4594950" y="1137388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accent3"/>
                </a:solidFill>
                <a:latin typeface="Arial Black" panose="020B0A04020102020204" pitchFamily="34" charset="0"/>
              </a:rPr>
              <a:t>03</a:t>
            </a:r>
          </a:p>
        </p:txBody>
      </p:sp>
      <p:pic>
        <p:nvPicPr>
          <p:cNvPr id="45" name="Google Shape;403;p4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10221" y="3833317"/>
            <a:ext cx="1436546" cy="131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236256" y="2933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529200" y="345430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77;p38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374742" y="152780"/>
            <a:ext cx="1184794" cy="1998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1594;p32"/>
          <p:cNvGrpSpPr/>
          <p:nvPr/>
        </p:nvGrpSpPr>
        <p:grpSpPr>
          <a:xfrm>
            <a:off x="435089" y="1496617"/>
            <a:ext cx="3364376" cy="2336700"/>
            <a:chOff x="2889812" y="2393703"/>
            <a:chExt cx="3364376" cy="2336700"/>
          </a:xfrm>
        </p:grpSpPr>
        <p:sp>
          <p:nvSpPr>
            <p:cNvPr id="51" name="Google Shape;1595;p32"/>
            <p:cNvSpPr/>
            <p:nvPr/>
          </p:nvSpPr>
          <p:spPr>
            <a:xfrm>
              <a:off x="3345381" y="2403579"/>
              <a:ext cx="2220661" cy="2220661"/>
            </a:xfrm>
            <a:custGeom>
              <a:avLst/>
              <a:gdLst/>
              <a:ahLst/>
              <a:cxnLst/>
              <a:rect l="l" t="t" r="r" b="b"/>
              <a:pathLst>
                <a:path w="22486" h="22486" extrusionOk="0">
                  <a:moveTo>
                    <a:pt x="11243" y="0"/>
                  </a:moveTo>
                  <a:cubicBezTo>
                    <a:pt x="5035" y="0"/>
                    <a:pt x="1" y="5034"/>
                    <a:pt x="1" y="11243"/>
                  </a:cubicBezTo>
                  <a:cubicBezTo>
                    <a:pt x="1" y="17451"/>
                    <a:pt x="5035" y="22485"/>
                    <a:pt x="11243" y="22485"/>
                  </a:cubicBezTo>
                  <a:cubicBezTo>
                    <a:pt x="17452" y="22485"/>
                    <a:pt x="22486" y="17451"/>
                    <a:pt x="22486" y="11243"/>
                  </a:cubicBezTo>
                  <a:cubicBezTo>
                    <a:pt x="22486" y="5034"/>
                    <a:pt x="17452" y="0"/>
                    <a:pt x="11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6;p32"/>
            <p:cNvSpPr/>
            <p:nvPr/>
          </p:nvSpPr>
          <p:spPr>
            <a:xfrm>
              <a:off x="4556743" y="2393703"/>
              <a:ext cx="1488868" cy="1488868"/>
            </a:xfrm>
            <a:custGeom>
              <a:avLst/>
              <a:gdLst/>
              <a:ahLst/>
              <a:cxnLst/>
              <a:rect l="l" t="t" r="r" b="b"/>
              <a:pathLst>
                <a:path w="15076" h="15076" extrusionOk="0">
                  <a:moveTo>
                    <a:pt x="7536" y="0"/>
                  </a:moveTo>
                  <a:cubicBezTo>
                    <a:pt x="3374" y="0"/>
                    <a:pt x="1" y="3374"/>
                    <a:pt x="1" y="7540"/>
                  </a:cubicBezTo>
                  <a:cubicBezTo>
                    <a:pt x="1" y="11702"/>
                    <a:pt x="3374" y="15076"/>
                    <a:pt x="7536" y="15076"/>
                  </a:cubicBezTo>
                  <a:cubicBezTo>
                    <a:pt x="11703" y="15076"/>
                    <a:pt x="15076" y="11702"/>
                    <a:pt x="15076" y="7540"/>
                  </a:cubicBezTo>
                  <a:cubicBezTo>
                    <a:pt x="15076" y="3374"/>
                    <a:pt x="11703" y="0"/>
                    <a:pt x="7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97;p32"/>
            <p:cNvSpPr/>
            <p:nvPr/>
          </p:nvSpPr>
          <p:spPr>
            <a:xfrm>
              <a:off x="4573433" y="3283014"/>
              <a:ext cx="1300538" cy="1300933"/>
            </a:xfrm>
            <a:custGeom>
              <a:avLst/>
              <a:gdLst/>
              <a:ahLst/>
              <a:cxnLst/>
              <a:rect l="l" t="t" r="r" b="b"/>
              <a:pathLst>
                <a:path w="13169" h="13173" extrusionOk="0">
                  <a:moveTo>
                    <a:pt x="6582" y="1"/>
                  </a:moveTo>
                  <a:cubicBezTo>
                    <a:pt x="2949" y="1"/>
                    <a:pt x="1" y="2949"/>
                    <a:pt x="1" y="6587"/>
                  </a:cubicBezTo>
                  <a:cubicBezTo>
                    <a:pt x="1" y="10224"/>
                    <a:pt x="2949" y="13172"/>
                    <a:pt x="6582" y="13172"/>
                  </a:cubicBezTo>
                  <a:cubicBezTo>
                    <a:pt x="10220" y="13172"/>
                    <a:pt x="13168" y="10224"/>
                    <a:pt x="13168" y="6587"/>
                  </a:cubicBezTo>
                  <a:cubicBezTo>
                    <a:pt x="13168" y="2949"/>
                    <a:pt x="10220" y="1"/>
                    <a:pt x="6582" y="1"/>
                  </a:cubicBezTo>
                  <a:close/>
                </a:path>
              </a:pathLst>
            </a:custGeom>
            <a:solidFill>
              <a:srgbClr val="EB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98;p32"/>
            <p:cNvSpPr/>
            <p:nvPr/>
          </p:nvSpPr>
          <p:spPr>
            <a:xfrm>
              <a:off x="4931430" y="2890848"/>
              <a:ext cx="1322758" cy="1322758"/>
            </a:xfrm>
            <a:custGeom>
              <a:avLst/>
              <a:gdLst/>
              <a:ahLst/>
              <a:cxnLst/>
              <a:rect l="l" t="t" r="r" b="b"/>
              <a:pathLst>
                <a:path w="13394" h="13394" extrusionOk="0">
                  <a:moveTo>
                    <a:pt x="6695" y="0"/>
                  </a:moveTo>
                  <a:cubicBezTo>
                    <a:pt x="2996" y="0"/>
                    <a:pt x="0" y="2996"/>
                    <a:pt x="0" y="6694"/>
                  </a:cubicBezTo>
                  <a:cubicBezTo>
                    <a:pt x="0" y="10393"/>
                    <a:pt x="2996" y="13393"/>
                    <a:pt x="6695" y="13393"/>
                  </a:cubicBezTo>
                  <a:cubicBezTo>
                    <a:pt x="10393" y="13393"/>
                    <a:pt x="13393" y="10393"/>
                    <a:pt x="13393" y="6694"/>
                  </a:cubicBezTo>
                  <a:cubicBezTo>
                    <a:pt x="13393" y="2996"/>
                    <a:pt x="10393" y="0"/>
                    <a:pt x="6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99;p32"/>
            <p:cNvSpPr/>
            <p:nvPr/>
          </p:nvSpPr>
          <p:spPr>
            <a:xfrm>
              <a:off x="3906720" y="2944770"/>
              <a:ext cx="1749687" cy="1081296"/>
            </a:xfrm>
            <a:custGeom>
              <a:avLst/>
              <a:gdLst/>
              <a:ahLst/>
              <a:cxnLst/>
              <a:rect l="l" t="t" r="r" b="b"/>
              <a:pathLst>
                <a:path w="17717" h="10949" extrusionOk="0">
                  <a:moveTo>
                    <a:pt x="1015" y="0"/>
                  </a:moveTo>
                  <a:cubicBezTo>
                    <a:pt x="452" y="0"/>
                    <a:pt x="1" y="456"/>
                    <a:pt x="1" y="1019"/>
                  </a:cubicBezTo>
                  <a:lnTo>
                    <a:pt x="1" y="10948"/>
                  </a:lnTo>
                  <a:lnTo>
                    <a:pt x="17717" y="10948"/>
                  </a:lnTo>
                  <a:lnTo>
                    <a:pt x="17717" y="1019"/>
                  </a:lnTo>
                  <a:cubicBezTo>
                    <a:pt x="17717" y="456"/>
                    <a:pt x="17261" y="0"/>
                    <a:pt x="16702" y="0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00;p32"/>
            <p:cNvSpPr/>
            <p:nvPr/>
          </p:nvSpPr>
          <p:spPr>
            <a:xfrm>
              <a:off x="3849836" y="2944770"/>
              <a:ext cx="1750082" cy="1081296"/>
            </a:xfrm>
            <a:custGeom>
              <a:avLst/>
              <a:gdLst/>
              <a:ahLst/>
              <a:cxnLst/>
              <a:rect l="l" t="t" r="r" b="b"/>
              <a:pathLst>
                <a:path w="17721" h="10949" extrusionOk="0">
                  <a:moveTo>
                    <a:pt x="1015" y="0"/>
                  </a:moveTo>
                  <a:cubicBezTo>
                    <a:pt x="456" y="0"/>
                    <a:pt x="0" y="456"/>
                    <a:pt x="0" y="1019"/>
                  </a:cubicBezTo>
                  <a:lnTo>
                    <a:pt x="0" y="10948"/>
                  </a:lnTo>
                  <a:lnTo>
                    <a:pt x="17720" y="10948"/>
                  </a:lnTo>
                  <a:lnTo>
                    <a:pt x="17720" y="1019"/>
                  </a:lnTo>
                  <a:cubicBezTo>
                    <a:pt x="17720" y="456"/>
                    <a:pt x="17265" y="0"/>
                    <a:pt x="16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01;p32"/>
            <p:cNvSpPr/>
            <p:nvPr/>
          </p:nvSpPr>
          <p:spPr>
            <a:xfrm>
              <a:off x="3891808" y="2986742"/>
              <a:ext cx="1666138" cy="997747"/>
            </a:xfrm>
            <a:custGeom>
              <a:avLst/>
              <a:gdLst/>
              <a:ahLst/>
              <a:cxnLst/>
              <a:rect l="l" t="t" r="r" b="b"/>
              <a:pathLst>
                <a:path w="16871" h="10103" extrusionOk="0">
                  <a:moveTo>
                    <a:pt x="590" y="0"/>
                  </a:moveTo>
                  <a:cubicBezTo>
                    <a:pt x="265" y="0"/>
                    <a:pt x="0" y="269"/>
                    <a:pt x="0" y="594"/>
                  </a:cubicBezTo>
                  <a:lnTo>
                    <a:pt x="0" y="10102"/>
                  </a:lnTo>
                  <a:lnTo>
                    <a:pt x="16870" y="10102"/>
                  </a:lnTo>
                  <a:lnTo>
                    <a:pt x="16870" y="594"/>
                  </a:lnTo>
                  <a:cubicBezTo>
                    <a:pt x="16870" y="269"/>
                    <a:pt x="16602" y="0"/>
                    <a:pt x="16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02;p32"/>
            <p:cNvSpPr/>
            <p:nvPr/>
          </p:nvSpPr>
          <p:spPr>
            <a:xfrm>
              <a:off x="5756057" y="3331801"/>
              <a:ext cx="448458" cy="583756"/>
            </a:xfrm>
            <a:custGeom>
              <a:avLst/>
              <a:gdLst/>
              <a:ahLst/>
              <a:cxnLst/>
              <a:rect l="l" t="t" r="r" b="b"/>
              <a:pathLst>
                <a:path w="4541" h="5911" extrusionOk="0">
                  <a:moveTo>
                    <a:pt x="4250" y="5910"/>
                  </a:moveTo>
                  <a:lnTo>
                    <a:pt x="291" y="5910"/>
                  </a:lnTo>
                  <a:cubicBezTo>
                    <a:pt x="131" y="5910"/>
                    <a:pt x="1" y="5780"/>
                    <a:pt x="1" y="5620"/>
                  </a:cubicBezTo>
                  <a:lnTo>
                    <a:pt x="1" y="291"/>
                  </a:lnTo>
                  <a:cubicBezTo>
                    <a:pt x="1" y="131"/>
                    <a:pt x="131" y="1"/>
                    <a:pt x="291" y="1"/>
                  </a:cubicBezTo>
                  <a:lnTo>
                    <a:pt x="4250" y="1"/>
                  </a:lnTo>
                  <a:cubicBezTo>
                    <a:pt x="4410" y="1"/>
                    <a:pt x="4540" y="131"/>
                    <a:pt x="4540" y="291"/>
                  </a:cubicBezTo>
                  <a:lnTo>
                    <a:pt x="4540" y="5620"/>
                  </a:lnTo>
                  <a:cubicBezTo>
                    <a:pt x="4540" y="5780"/>
                    <a:pt x="4410" y="5910"/>
                    <a:pt x="4250" y="591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03;p32"/>
            <p:cNvSpPr/>
            <p:nvPr/>
          </p:nvSpPr>
          <p:spPr>
            <a:xfrm>
              <a:off x="5819854" y="3388389"/>
              <a:ext cx="37824" cy="38219"/>
            </a:xfrm>
            <a:custGeom>
              <a:avLst/>
              <a:gdLst/>
              <a:ahLst/>
              <a:cxnLst/>
              <a:rect l="l" t="t" r="r" b="b"/>
              <a:pathLst>
                <a:path w="383" h="387" extrusionOk="0">
                  <a:moveTo>
                    <a:pt x="382" y="191"/>
                  </a:moveTo>
                  <a:cubicBezTo>
                    <a:pt x="382" y="299"/>
                    <a:pt x="296" y="386"/>
                    <a:pt x="192" y="386"/>
                  </a:cubicBezTo>
                  <a:cubicBezTo>
                    <a:pt x="83" y="386"/>
                    <a:pt x="1" y="299"/>
                    <a:pt x="1" y="191"/>
                  </a:cubicBezTo>
                  <a:cubicBezTo>
                    <a:pt x="1" y="87"/>
                    <a:pt x="83" y="0"/>
                    <a:pt x="192" y="0"/>
                  </a:cubicBezTo>
                  <a:cubicBezTo>
                    <a:pt x="296" y="0"/>
                    <a:pt x="382" y="87"/>
                    <a:pt x="382" y="191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4;p32"/>
            <p:cNvSpPr/>
            <p:nvPr/>
          </p:nvSpPr>
          <p:spPr>
            <a:xfrm>
              <a:off x="5884541" y="3396487"/>
              <a:ext cx="258350" cy="19751"/>
            </a:xfrm>
            <a:custGeom>
              <a:avLst/>
              <a:gdLst/>
              <a:ahLst/>
              <a:cxnLst/>
              <a:rect l="l" t="t" r="r" b="b"/>
              <a:pathLst>
                <a:path w="2616" h="200" extrusionOk="0">
                  <a:moveTo>
                    <a:pt x="2511" y="200"/>
                  </a:moveTo>
                  <a:lnTo>
                    <a:pt x="100" y="200"/>
                  </a:lnTo>
                  <a:cubicBezTo>
                    <a:pt x="44" y="200"/>
                    <a:pt x="1" y="157"/>
                    <a:pt x="1" y="100"/>
                  </a:cubicBezTo>
                  <a:cubicBezTo>
                    <a:pt x="1" y="44"/>
                    <a:pt x="44" y="1"/>
                    <a:pt x="100" y="1"/>
                  </a:cubicBezTo>
                  <a:lnTo>
                    <a:pt x="2511" y="1"/>
                  </a:lnTo>
                  <a:cubicBezTo>
                    <a:pt x="2567" y="1"/>
                    <a:pt x="2615" y="44"/>
                    <a:pt x="2615" y="100"/>
                  </a:cubicBezTo>
                  <a:cubicBezTo>
                    <a:pt x="2615" y="157"/>
                    <a:pt x="2567" y="200"/>
                    <a:pt x="2511" y="20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05;p32"/>
            <p:cNvSpPr/>
            <p:nvPr/>
          </p:nvSpPr>
          <p:spPr>
            <a:xfrm>
              <a:off x="5819854" y="3460284"/>
              <a:ext cx="37824" cy="38219"/>
            </a:xfrm>
            <a:custGeom>
              <a:avLst/>
              <a:gdLst/>
              <a:ahLst/>
              <a:cxnLst/>
              <a:rect l="l" t="t" r="r" b="b"/>
              <a:pathLst>
                <a:path w="383" h="387" extrusionOk="0">
                  <a:moveTo>
                    <a:pt x="382" y="196"/>
                  </a:moveTo>
                  <a:cubicBezTo>
                    <a:pt x="382" y="300"/>
                    <a:pt x="296" y="386"/>
                    <a:pt x="192" y="386"/>
                  </a:cubicBezTo>
                  <a:cubicBezTo>
                    <a:pt x="83" y="386"/>
                    <a:pt x="1" y="300"/>
                    <a:pt x="1" y="196"/>
                  </a:cubicBezTo>
                  <a:cubicBezTo>
                    <a:pt x="1" y="87"/>
                    <a:pt x="83" y="1"/>
                    <a:pt x="192" y="1"/>
                  </a:cubicBezTo>
                  <a:cubicBezTo>
                    <a:pt x="296" y="1"/>
                    <a:pt x="382" y="87"/>
                    <a:pt x="382" y="196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06;p32"/>
            <p:cNvSpPr/>
            <p:nvPr/>
          </p:nvSpPr>
          <p:spPr>
            <a:xfrm>
              <a:off x="5884541" y="3468382"/>
              <a:ext cx="258350" cy="19850"/>
            </a:xfrm>
            <a:custGeom>
              <a:avLst/>
              <a:gdLst/>
              <a:ahLst/>
              <a:cxnLst/>
              <a:rect l="l" t="t" r="r" b="b"/>
              <a:pathLst>
                <a:path w="2616" h="201" extrusionOk="0">
                  <a:moveTo>
                    <a:pt x="2511" y="200"/>
                  </a:moveTo>
                  <a:lnTo>
                    <a:pt x="100" y="200"/>
                  </a:lnTo>
                  <a:cubicBezTo>
                    <a:pt x="44" y="200"/>
                    <a:pt x="1" y="157"/>
                    <a:pt x="1" y="101"/>
                  </a:cubicBezTo>
                  <a:cubicBezTo>
                    <a:pt x="1" y="44"/>
                    <a:pt x="44" y="1"/>
                    <a:pt x="100" y="1"/>
                  </a:cubicBezTo>
                  <a:lnTo>
                    <a:pt x="2511" y="1"/>
                  </a:lnTo>
                  <a:cubicBezTo>
                    <a:pt x="2567" y="1"/>
                    <a:pt x="2615" y="44"/>
                    <a:pt x="2615" y="101"/>
                  </a:cubicBezTo>
                  <a:cubicBezTo>
                    <a:pt x="2615" y="157"/>
                    <a:pt x="2567" y="200"/>
                    <a:pt x="2511" y="20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07;p32"/>
            <p:cNvSpPr/>
            <p:nvPr/>
          </p:nvSpPr>
          <p:spPr>
            <a:xfrm>
              <a:off x="5819854" y="3530105"/>
              <a:ext cx="37824" cy="37725"/>
            </a:xfrm>
            <a:custGeom>
              <a:avLst/>
              <a:gdLst/>
              <a:ahLst/>
              <a:cxnLst/>
              <a:rect l="l" t="t" r="r" b="b"/>
              <a:pathLst>
                <a:path w="383" h="382" extrusionOk="0">
                  <a:moveTo>
                    <a:pt x="382" y="191"/>
                  </a:moveTo>
                  <a:cubicBezTo>
                    <a:pt x="382" y="295"/>
                    <a:pt x="296" y="382"/>
                    <a:pt x="192" y="382"/>
                  </a:cubicBezTo>
                  <a:cubicBezTo>
                    <a:pt x="83" y="382"/>
                    <a:pt x="1" y="295"/>
                    <a:pt x="1" y="191"/>
                  </a:cubicBezTo>
                  <a:cubicBezTo>
                    <a:pt x="1" y="83"/>
                    <a:pt x="83" y="0"/>
                    <a:pt x="192" y="0"/>
                  </a:cubicBezTo>
                  <a:cubicBezTo>
                    <a:pt x="296" y="0"/>
                    <a:pt x="382" y="83"/>
                    <a:pt x="382" y="191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08;p32"/>
            <p:cNvSpPr/>
            <p:nvPr/>
          </p:nvSpPr>
          <p:spPr>
            <a:xfrm>
              <a:off x="5884541" y="3537809"/>
              <a:ext cx="258350" cy="20245"/>
            </a:xfrm>
            <a:custGeom>
              <a:avLst/>
              <a:gdLst/>
              <a:ahLst/>
              <a:cxnLst/>
              <a:rect l="l" t="t" r="r" b="b"/>
              <a:pathLst>
                <a:path w="2616" h="205" extrusionOk="0">
                  <a:moveTo>
                    <a:pt x="2511" y="204"/>
                  </a:moveTo>
                  <a:lnTo>
                    <a:pt x="100" y="204"/>
                  </a:lnTo>
                  <a:cubicBezTo>
                    <a:pt x="44" y="204"/>
                    <a:pt x="1" y="156"/>
                    <a:pt x="1" y="100"/>
                  </a:cubicBezTo>
                  <a:cubicBezTo>
                    <a:pt x="1" y="48"/>
                    <a:pt x="44" y="0"/>
                    <a:pt x="100" y="0"/>
                  </a:cubicBezTo>
                  <a:lnTo>
                    <a:pt x="2511" y="0"/>
                  </a:lnTo>
                  <a:cubicBezTo>
                    <a:pt x="2567" y="0"/>
                    <a:pt x="2615" y="48"/>
                    <a:pt x="2615" y="100"/>
                  </a:cubicBezTo>
                  <a:cubicBezTo>
                    <a:pt x="2615" y="156"/>
                    <a:pt x="2567" y="204"/>
                    <a:pt x="2511" y="204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09;p32"/>
            <p:cNvSpPr/>
            <p:nvPr/>
          </p:nvSpPr>
          <p:spPr>
            <a:xfrm>
              <a:off x="5819854" y="3602001"/>
              <a:ext cx="37824" cy="37824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382" y="191"/>
                  </a:moveTo>
                  <a:cubicBezTo>
                    <a:pt x="382" y="296"/>
                    <a:pt x="296" y="382"/>
                    <a:pt x="192" y="382"/>
                  </a:cubicBezTo>
                  <a:cubicBezTo>
                    <a:pt x="83" y="382"/>
                    <a:pt x="1" y="296"/>
                    <a:pt x="1" y="191"/>
                  </a:cubicBezTo>
                  <a:cubicBezTo>
                    <a:pt x="1" y="83"/>
                    <a:pt x="83" y="1"/>
                    <a:pt x="192" y="1"/>
                  </a:cubicBezTo>
                  <a:cubicBezTo>
                    <a:pt x="296" y="1"/>
                    <a:pt x="382" y="83"/>
                    <a:pt x="382" y="191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10;p32"/>
            <p:cNvSpPr/>
            <p:nvPr/>
          </p:nvSpPr>
          <p:spPr>
            <a:xfrm>
              <a:off x="5884541" y="3609704"/>
              <a:ext cx="258350" cy="20245"/>
            </a:xfrm>
            <a:custGeom>
              <a:avLst/>
              <a:gdLst/>
              <a:ahLst/>
              <a:cxnLst/>
              <a:rect l="l" t="t" r="r" b="b"/>
              <a:pathLst>
                <a:path w="2616" h="205" extrusionOk="0">
                  <a:moveTo>
                    <a:pt x="2511" y="205"/>
                  </a:moveTo>
                  <a:lnTo>
                    <a:pt x="100" y="205"/>
                  </a:lnTo>
                  <a:cubicBezTo>
                    <a:pt x="44" y="205"/>
                    <a:pt x="1" y="157"/>
                    <a:pt x="1" y="100"/>
                  </a:cubicBezTo>
                  <a:cubicBezTo>
                    <a:pt x="1" y="48"/>
                    <a:pt x="44" y="1"/>
                    <a:pt x="100" y="1"/>
                  </a:cubicBezTo>
                  <a:lnTo>
                    <a:pt x="2511" y="1"/>
                  </a:lnTo>
                  <a:cubicBezTo>
                    <a:pt x="2567" y="1"/>
                    <a:pt x="2615" y="48"/>
                    <a:pt x="2615" y="100"/>
                  </a:cubicBezTo>
                  <a:cubicBezTo>
                    <a:pt x="2615" y="157"/>
                    <a:pt x="2567" y="205"/>
                    <a:pt x="2511" y="205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11;p32"/>
            <p:cNvSpPr/>
            <p:nvPr/>
          </p:nvSpPr>
          <p:spPr>
            <a:xfrm>
              <a:off x="5819854" y="3677353"/>
              <a:ext cx="37824" cy="38219"/>
            </a:xfrm>
            <a:custGeom>
              <a:avLst/>
              <a:gdLst/>
              <a:ahLst/>
              <a:cxnLst/>
              <a:rect l="l" t="t" r="r" b="b"/>
              <a:pathLst>
                <a:path w="383" h="387" extrusionOk="0">
                  <a:moveTo>
                    <a:pt x="382" y="196"/>
                  </a:moveTo>
                  <a:cubicBezTo>
                    <a:pt x="382" y="300"/>
                    <a:pt x="296" y="387"/>
                    <a:pt x="192" y="387"/>
                  </a:cubicBezTo>
                  <a:cubicBezTo>
                    <a:pt x="83" y="387"/>
                    <a:pt x="1" y="300"/>
                    <a:pt x="1" y="196"/>
                  </a:cubicBezTo>
                  <a:cubicBezTo>
                    <a:pt x="1" y="87"/>
                    <a:pt x="83" y="1"/>
                    <a:pt x="192" y="1"/>
                  </a:cubicBezTo>
                  <a:cubicBezTo>
                    <a:pt x="296" y="1"/>
                    <a:pt x="382" y="87"/>
                    <a:pt x="382" y="196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12;p32"/>
            <p:cNvSpPr/>
            <p:nvPr/>
          </p:nvSpPr>
          <p:spPr>
            <a:xfrm>
              <a:off x="5884541" y="3685550"/>
              <a:ext cx="258350" cy="19751"/>
            </a:xfrm>
            <a:custGeom>
              <a:avLst/>
              <a:gdLst/>
              <a:ahLst/>
              <a:cxnLst/>
              <a:rect l="l" t="t" r="r" b="b"/>
              <a:pathLst>
                <a:path w="2616" h="200" extrusionOk="0">
                  <a:moveTo>
                    <a:pt x="2511" y="200"/>
                  </a:moveTo>
                  <a:lnTo>
                    <a:pt x="100" y="200"/>
                  </a:lnTo>
                  <a:cubicBezTo>
                    <a:pt x="44" y="200"/>
                    <a:pt x="1" y="156"/>
                    <a:pt x="1" y="100"/>
                  </a:cubicBezTo>
                  <a:cubicBezTo>
                    <a:pt x="1" y="44"/>
                    <a:pt x="44" y="0"/>
                    <a:pt x="100" y="0"/>
                  </a:cubicBezTo>
                  <a:lnTo>
                    <a:pt x="2511" y="0"/>
                  </a:lnTo>
                  <a:cubicBezTo>
                    <a:pt x="2567" y="0"/>
                    <a:pt x="2615" y="44"/>
                    <a:pt x="2615" y="100"/>
                  </a:cubicBezTo>
                  <a:cubicBezTo>
                    <a:pt x="2615" y="156"/>
                    <a:pt x="2567" y="200"/>
                    <a:pt x="2511" y="20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13;p32"/>
            <p:cNvSpPr/>
            <p:nvPr/>
          </p:nvSpPr>
          <p:spPr>
            <a:xfrm>
              <a:off x="5844741" y="3790825"/>
              <a:ext cx="273262" cy="57971"/>
            </a:xfrm>
            <a:custGeom>
              <a:avLst/>
              <a:gdLst/>
              <a:ahLst/>
              <a:cxnLst/>
              <a:rect l="l" t="t" r="r" b="b"/>
              <a:pathLst>
                <a:path w="2767" h="587" extrusionOk="0">
                  <a:moveTo>
                    <a:pt x="2472" y="586"/>
                  </a:moveTo>
                  <a:lnTo>
                    <a:pt x="295" y="586"/>
                  </a:lnTo>
                  <a:cubicBezTo>
                    <a:pt x="130" y="586"/>
                    <a:pt x="0" y="456"/>
                    <a:pt x="0" y="296"/>
                  </a:cubicBezTo>
                  <a:cubicBezTo>
                    <a:pt x="0" y="131"/>
                    <a:pt x="130" y="1"/>
                    <a:pt x="295" y="1"/>
                  </a:cubicBezTo>
                  <a:lnTo>
                    <a:pt x="2472" y="1"/>
                  </a:lnTo>
                  <a:cubicBezTo>
                    <a:pt x="2632" y="1"/>
                    <a:pt x="2767" y="131"/>
                    <a:pt x="2767" y="296"/>
                  </a:cubicBezTo>
                  <a:cubicBezTo>
                    <a:pt x="2767" y="456"/>
                    <a:pt x="2632" y="586"/>
                    <a:pt x="2472" y="586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14;p32"/>
            <p:cNvSpPr/>
            <p:nvPr/>
          </p:nvSpPr>
          <p:spPr>
            <a:xfrm>
              <a:off x="5736009" y="3304840"/>
              <a:ext cx="448359" cy="583756"/>
            </a:xfrm>
            <a:custGeom>
              <a:avLst/>
              <a:gdLst/>
              <a:ahLst/>
              <a:cxnLst/>
              <a:rect l="l" t="t" r="r" b="b"/>
              <a:pathLst>
                <a:path w="4540" h="5911" extrusionOk="0">
                  <a:moveTo>
                    <a:pt x="4249" y="5910"/>
                  </a:moveTo>
                  <a:lnTo>
                    <a:pt x="291" y="5910"/>
                  </a:lnTo>
                  <a:cubicBezTo>
                    <a:pt x="130" y="5910"/>
                    <a:pt x="0" y="5780"/>
                    <a:pt x="0" y="5624"/>
                  </a:cubicBezTo>
                  <a:lnTo>
                    <a:pt x="0" y="291"/>
                  </a:lnTo>
                  <a:cubicBezTo>
                    <a:pt x="0" y="131"/>
                    <a:pt x="130" y="1"/>
                    <a:pt x="291" y="1"/>
                  </a:cubicBezTo>
                  <a:lnTo>
                    <a:pt x="4249" y="1"/>
                  </a:lnTo>
                  <a:cubicBezTo>
                    <a:pt x="4410" y="1"/>
                    <a:pt x="4540" y="131"/>
                    <a:pt x="4540" y="291"/>
                  </a:cubicBezTo>
                  <a:lnTo>
                    <a:pt x="4540" y="5624"/>
                  </a:lnTo>
                  <a:cubicBezTo>
                    <a:pt x="4540" y="5780"/>
                    <a:pt x="4410" y="5910"/>
                    <a:pt x="4249" y="59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15;p32"/>
            <p:cNvSpPr/>
            <p:nvPr/>
          </p:nvSpPr>
          <p:spPr>
            <a:xfrm>
              <a:off x="5799807" y="3361823"/>
              <a:ext cx="37725" cy="3772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2" y="191"/>
                  </a:moveTo>
                  <a:cubicBezTo>
                    <a:pt x="382" y="295"/>
                    <a:pt x="295" y="382"/>
                    <a:pt x="191" y="382"/>
                  </a:cubicBezTo>
                  <a:cubicBezTo>
                    <a:pt x="83" y="382"/>
                    <a:pt x="0" y="295"/>
                    <a:pt x="0" y="191"/>
                  </a:cubicBezTo>
                  <a:cubicBezTo>
                    <a:pt x="0" y="83"/>
                    <a:pt x="83" y="0"/>
                    <a:pt x="191" y="0"/>
                  </a:cubicBezTo>
                  <a:cubicBezTo>
                    <a:pt x="295" y="0"/>
                    <a:pt x="382" y="83"/>
                    <a:pt x="382" y="191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16;p32"/>
            <p:cNvSpPr/>
            <p:nvPr/>
          </p:nvSpPr>
          <p:spPr>
            <a:xfrm>
              <a:off x="5864394" y="3369526"/>
              <a:ext cx="258350" cy="20245"/>
            </a:xfrm>
            <a:custGeom>
              <a:avLst/>
              <a:gdLst/>
              <a:ahLst/>
              <a:cxnLst/>
              <a:rect l="l" t="t" r="r" b="b"/>
              <a:pathLst>
                <a:path w="2616" h="205" extrusionOk="0">
                  <a:moveTo>
                    <a:pt x="2511" y="204"/>
                  </a:moveTo>
                  <a:lnTo>
                    <a:pt x="101" y="204"/>
                  </a:lnTo>
                  <a:cubicBezTo>
                    <a:pt x="44" y="204"/>
                    <a:pt x="1" y="156"/>
                    <a:pt x="1" y="100"/>
                  </a:cubicBezTo>
                  <a:cubicBezTo>
                    <a:pt x="1" y="48"/>
                    <a:pt x="44" y="0"/>
                    <a:pt x="101" y="0"/>
                  </a:cubicBezTo>
                  <a:lnTo>
                    <a:pt x="2511" y="0"/>
                  </a:lnTo>
                  <a:cubicBezTo>
                    <a:pt x="2568" y="0"/>
                    <a:pt x="2615" y="48"/>
                    <a:pt x="2615" y="100"/>
                  </a:cubicBezTo>
                  <a:cubicBezTo>
                    <a:pt x="2615" y="156"/>
                    <a:pt x="2568" y="204"/>
                    <a:pt x="2511" y="204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17;p32"/>
            <p:cNvSpPr/>
            <p:nvPr/>
          </p:nvSpPr>
          <p:spPr>
            <a:xfrm>
              <a:off x="5799807" y="3433718"/>
              <a:ext cx="37725" cy="37824"/>
            </a:xfrm>
            <a:custGeom>
              <a:avLst/>
              <a:gdLst/>
              <a:ahLst/>
              <a:cxnLst/>
              <a:rect l="l" t="t" r="r" b="b"/>
              <a:pathLst>
                <a:path w="382" h="383" extrusionOk="0">
                  <a:moveTo>
                    <a:pt x="382" y="192"/>
                  </a:moveTo>
                  <a:cubicBezTo>
                    <a:pt x="382" y="296"/>
                    <a:pt x="295" y="382"/>
                    <a:pt x="191" y="382"/>
                  </a:cubicBezTo>
                  <a:cubicBezTo>
                    <a:pt x="83" y="382"/>
                    <a:pt x="0" y="296"/>
                    <a:pt x="0" y="192"/>
                  </a:cubicBezTo>
                  <a:cubicBezTo>
                    <a:pt x="0" y="83"/>
                    <a:pt x="83" y="1"/>
                    <a:pt x="191" y="1"/>
                  </a:cubicBezTo>
                  <a:cubicBezTo>
                    <a:pt x="295" y="1"/>
                    <a:pt x="382" y="83"/>
                    <a:pt x="382" y="192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18;p32"/>
            <p:cNvSpPr/>
            <p:nvPr/>
          </p:nvSpPr>
          <p:spPr>
            <a:xfrm>
              <a:off x="5864394" y="3441421"/>
              <a:ext cx="258350" cy="20245"/>
            </a:xfrm>
            <a:custGeom>
              <a:avLst/>
              <a:gdLst/>
              <a:ahLst/>
              <a:cxnLst/>
              <a:rect l="l" t="t" r="r" b="b"/>
              <a:pathLst>
                <a:path w="2616" h="205" extrusionOk="0">
                  <a:moveTo>
                    <a:pt x="2511" y="205"/>
                  </a:moveTo>
                  <a:lnTo>
                    <a:pt x="101" y="205"/>
                  </a:lnTo>
                  <a:cubicBezTo>
                    <a:pt x="44" y="205"/>
                    <a:pt x="1" y="157"/>
                    <a:pt x="1" y="105"/>
                  </a:cubicBezTo>
                  <a:cubicBezTo>
                    <a:pt x="1" y="49"/>
                    <a:pt x="44" y="1"/>
                    <a:pt x="101" y="1"/>
                  </a:cubicBezTo>
                  <a:lnTo>
                    <a:pt x="2511" y="1"/>
                  </a:lnTo>
                  <a:cubicBezTo>
                    <a:pt x="2568" y="1"/>
                    <a:pt x="2615" y="49"/>
                    <a:pt x="2615" y="105"/>
                  </a:cubicBezTo>
                  <a:cubicBezTo>
                    <a:pt x="2615" y="157"/>
                    <a:pt x="2568" y="205"/>
                    <a:pt x="2511" y="205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19;p32"/>
            <p:cNvSpPr/>
            <p:nvPr/>
          </p:nvSpPr>
          <p:spPr>
            <a:xfrm>
              <a:off x="5799807" y="3503145"/>
              <a:ext cx="37725" cy="3772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2" y="191"/>
                  </a:moveTo>
                  <a:cubicBezTo>
                    <a:pt x="382" y="295"/>
                    <a:pt x="295" y="382"/>
                    <a:pt x="191" y="382"/>
                  </a:cubicBezTo>
                  <a:cubicBezTo>
                    <a:pt x="83" y="382"/>
                    <a:pt x="0" y="295"/>
                    <a:pt x="0" y="191"/>
                  </a:cubicBezTo>
                  <a:cubicBezTo>
                    <a:pt x="0" y="87"/>
                    <a:pt x="83" y="0"/>
                    <a:pt x="191" y="0"/>
                  </a:cubicBezTo>
                  <a:cubicBezTo>
                    <a:pt x="295" y="0"/>
                    <a:pt x="382" y="87"/>
                    <a:pt x="382" y="191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20;p32"/>
            <p:cNvSpPr/>
            <p:nvPr/>
          </p:nvSpPr>
          <p:spPr>
            <a:xfrm>
              <a:off x="5864394" y="3510848"/>
              <a:ext cx="258350" cy="20147"/>
            </a:xfrm>
            <a:custGeom>
              <a:avLst/>
              <a:gdLst/>
              <a:ahLst/>
              <a:cxnLst/>
              <a:rect l="l" t="t" r="r" b="b"/>
              <a:pathLst>
                <a:path w="2616" h="204" extrusionOk="0">
                  <a:moveTo>
                    <a:pt x="2511" y="204"/>
                  </a:moveTo>
                  <a:lnTo>
                    <a:pt x="101" y="204"/>
                  </a:lnTo>
                  <a:cubicBezTo>
                    <a:pt x="44" y="204"/>
                    <a:pt x="1" y="161"/>
                    <a:pt x="1" y="104"/>
                  </a:cubicBezTo>
                  <a:cubicBezTo>
                    <a:pt x="1" y="48"/>
                    <a:pt x="44" y="0"/>
                    <a:pt x="101" y="0"/>
                  </a:cubicBezTo>
                  <a:lnTo>
                    <a:pt x="2511" y="0"/>
                  </a:lnTo>
                  <a:cubicBezTo>
                    <a:pt x="2568" y="0"/>
                    <a:pt x="2615" y="48"/>
                    <a:pt x="2615" y="104"/>
                  </a:cubicBezTo>
                  <a:cubicBezTo>
                    <a:pt x="2615" y="161"/>
                    <a:pt x="2568" y="204"/>
                    <a:pt x="2511" y="204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21;p32"/>
            <p:cNvSpPr/>
            <p:nvPr/>
          </p:nvSpPr>
          <p:spPr>
            <a:xfrm>
              <a:off x="5799807" y="3575040"/>
              <a:ext cx="37725" cy="37824"/>
            </a:xfrm>
            <a:custGeom>
              <a:avLst/>
              <a:gdLst/>
              <a:ahLst/>
              <a:cxnLst/>
              <a:rect l="l" t="t" r="r" b="b"/>
              <a:pathLst>
                <a:path w="382" h="383" extrusionOk="0">
                  <a:moveTo>
                    <a:pt x="382" y="191"/>
                  </a:moveTo>
                  <a:cubicBezTo>
                    <a:pt x="382" y="300"/>
                    <a:pt x="295" y="382"/>
                    <a:pt x="191" y="382"/>
                  </a:cubicBezTo>
                  <a:cubicBezTo>
                    <a:pt x="83" y="382"/>
                    <a:pt x="0" y="300"/>
                    <a:pt x="0" y="191"/>
                  </a:cubicBezTo>
                  <a:cubicBezTo>
                    <a:pt x="0" y="87"/>
                    <a:pt x="83" y="1"/>
                    <a:pt x="191" y="1"/>
                  </a:cubicBezTo>
                  <a:cubicBezTo>
                    <a:pt x="295" y="1"/>
                    <a:pt x="382" y="87"/>
                    <a:pt x="382" y="191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2;p32"/>
            <p:cNvSpPr/>
            <p:nvPr/>
          </p:nvSpPr>
          <p:spPr>
            <a:xfrm>
              <a:off x="5864394" y="3583138"/>
              <a:ext cx="258350" cy="19850"/>
            </a:xfrm>
            <a:custGeom>
              <a:avLst/>
              <a:gdLst/>
              <a:ahLst/>
              <a:cxnLst/>
              <a:rect l="l" t="t" r="r" b="b"/>
              <a:pathLst>
                <a:path w="2616" h="201" extrusionOk="0">
                  <a:moveTo>
                    <a:pt x="2511" y="200"/>
                  </a:moveTo>
                  <a:lnTo>
                    <a:pt x="101" y="200"/>
                  </a:lnTo>
                  <a:cubicBezTo>
                    <a:pt x="44" y="200"/>
                    <a:pt x="1" y="157"/>
                    <a:pt x="1" y="101"/>
                  </a:cubicBezTo>
                  <a:cubicBezTo>
                    <a:pt x="1" y="44"/>
                    <a:pt x="44" y="1"/>
                    <a:pt x="101" y="1"/>
                  </a:cubicBezTo>
                  <a:lnTo>
                    <a:pt x="2511" y="1"/>
                  </a:lnTo>
                  <a:cubicBezTo>
                    <a:pt x="2568" y="1"/>
                    <a:pt x="2615" y="44"/>
                    <a:pt x="2615" y="101"/>
                  </a:cubicBezTo>
                  <a:cubicBezTo>
                    <a:pt x="2615" y="157"/>
                    <a:pt x="2568" y="200"/>
                    <a:pt x="2511" y="200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23;p32"/>
            <p:cNvSpPr/>
            <p:nvPr/>
          </p:nvSpPr>
          <p:spPr>
            <a:xfrm>
              <a:off x="5799807" y="3650787"/>
              <a:ext cx="37725" cy="37824"/>
            </a:xfrm>
            <a:custGeom>
              <a:avLst/>
              <a:gdLst/>
              <a:ahLst/>
              <a:cxnLst/>
              <a:rect l="l" t="t" r="r" b="b"/>
              <a:pathLst>
                <a:path w="382" h="383" extrusionOk="0">
                  <a:moveTo>
                    <a:pt x="382" y="192"/>
                  </a:moveTo>
                  <a:cubicBezTo>
                    <a:pt x="382" y="296"/>
                    <a:pt x="295" y="383"/>
                    <a:pt x="191" y="383"/>
                  </a:cubicBezTo>
                  <a:cubicBezTo>
                    <a:pt x="83" y="383"/>
                    <a:pt x="0" y="296"/>
                    <a:pt x="0" y="192"/>
                  </a:cubicBezTo>
                  <a:cubicBezTo>
                    <a:pt x="0" y="83"/>
                    <a:pt x="83" y="1"/>
                    <a:pt x="191" y="1"/>
                  </a:cubicBezTo>
                  <a:cubicBezTo>
                    <a:pt x="295" y="1"/>
                    <a:pt x="382" y="83"/>
                    <a:pt x="382" y="192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24;p32"/>
            <p:cNvSpPr/>
            <p:nvPr/>
          </p:nvSpPr>
          <p:spPr>
            <a:xfrm>
              <a:off x="5864394" y="3658589"/>
              <a:ext cx="258350" cy="20147"/>
            </a:xfrm>
            <a:custGeom>
              <a:avLst/>
              <a:gdLst/>
              <a:ahLst/>
              <a:cxnLst/>
              <a:rect l="l" t="t" r="r" b="b"/>
              <a:pathLst>
                <a:path w="2616" h="204" extrusionOk="0">
                  <a:moveTo>
                    <a:pt x="2511" y="204"/>
                  </a:moveTo>
                  <a:lnTo>
                    <a:pt x="101" y="204"/>
                  </a:lnTo>
                  <a:cubicBezTo>
                    <a:pt x="44" y="204"/>
                    <a:pt x="1" y="156"/>
                    <a:pt x="1" y="104"/>
                  </a:cubicBezTo>
                  <a:cubicBezTo>
                    <a:pt x="1" y="48"/>
                    <a:pt x="44" y="0"/>
                    <a:pt x="101" y="0"/>
                  </a:cubicBezTo>
                  <a:lnTo>
                    <a:pt x="2511" y="0"/>
                  </a:lnTo>
                  <a:cubicBezTo>
                    <a:pt x="2568" y="0"/>
                    <a:pt x="2615" y="48"/>
                    <a:pt x="2615" y="104"/>
                  </a:cubicBezTo>
                  <a:cubicBezTo>
                    <a:pt x="2615" y="156"/>
                    <a:pt x="2568" y="204"/>
                    <a:pt x="2511" y="204"/>
                  </a:cubicBez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25;p32"/>
            <p:cNvSpPr/>
            <p:nvPr/>
          </p:nvSpPr>
          <p:spPr>
            <a:xfrm>
              <a:off x="5824595" y="3764259"/>
              <a:ext cx="273262" cy="57477"/>
            </a:xfrm>
            <a:custGeom>
              <a:avLst/>
              <a:gdLst/>
              <a:ahLst/>
              <a:cxnLst/>
              <a:rect l="l" t="t" r="r" b="b"/>
              <a:pathLst>
                <a:path w="2767" h="582" extrusionOk="0">
                  <a:moveTo>
                    <a:pt x="2472" y="582"/>
                  </a:moveTo>
                  <a:lnTo>
                    <a:pt x="295" y="582"/>
                  </a:lnTo>
                  <a:cubicBezTo>
                    <a:pt x="131" y="582"/>
                    <a:pt x="1" y="452"/>
                    <a:pt x="1" y="291"/>
                  </a:cubicBezTo>
                  <a:cubicBezTo>
                    <a:pt x="1" y="131"/>
                    <a:pt x="131" y="1"/>
                    <a:pt x="295" y="1"/>
                  </a:cubicBezTo>
                  <a:lnTo>
                    <a:pt x="2472" y="1"/>
                  </a:lnTo>
                  <a:cubicBezTo>
                    <a:pt x="2632" y="1"/>
                    <a:pt x="2767" y="131"/>
                    <a:pt x="2767" y="291"/>
                  </a:cubicBezTo>
                  <a:cubicBezTo>
                    <a:pt x="2767" y="452"/>
                    <a:pt x="2632" y="582"/>
                    <a:pt x="2472" y="5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26;p32"/>
            <p:cNvSpPr/>
            <p:nvPr/>
          </p:nvSpPr>
          <p:spPr>
            <a:xfrm>
              <a:off x="3971325" y="3254938"/>
              <a:ext cx="426300" cy="426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27;p32"/>
            <p:cNvSpPr/>
            <p:nvPr/>
          </p:nvSpPr>
          <p:spPr>
            <a:xfrm>
              <a:off x="4497200" y="3254938"/>
              <a:ext cx="426300" cy="426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28;p32"/>
            <p:cNvSpPr/>
            <p:nvPr/>
          </p:nvSpPr>
          <p:spPr>
            <a:xfrm>
              <a:off x="5023875" y="3254938"/>
              <a:ext cx="426300" cy="426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29;p32"/>
            <p:cNvSpPr/>
            <p:nvPr/>
          </p:nvSpPr>
          <p:spPr>
            <a:xfrm>
              <a:off x="2889812" y="4570120"/>
              <a:ext cx="3364372" cy="160283"/>
            </a:xfrm>
            <a:custGeom>
              <a:avLst/>
              <a:gdLst/>
              <a:ahLst/>
              <a:cxnLst/>
              <a:rect l="l" t="t" r="r" b="b"/>
              <a:pathLst>
                <a:path w="34067" h="1623" extrusionOk="0">
                  <a:moveTo>
                    <a:pt x="17031" y="1"/>
                  </a:moveTo>
                  <a:cubicBezTo>
                    <a:pt x="7627" y="1"/>
                    <a:pt x="1" y="365"/>
                    <a:pt x="1" y="812"/>
                  </a:cubicBezTo>
                  <a:cubicBezTo>
                    <a:pt x="1" y="1258"/>
                    <a:pt x="7627" y="1622"/>
                    <a:pt x="17031" y="1622"/>
                  </a:cubicBezTo>
                  <a:cubicBezTo>
                    <a:pt x="26440" y="1622"/>
                    <a:pt x="34066" y="1258"/>
                    <a:pt x="34066" y="812"/>
                  </a:cubicBezTo>
                  <a:cubicBezTo>
                    <a:pt x="34066" y="365"/>
                    <a:pt x="26440" y="1"/>
                    <a:pt x="17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30;p32"/>
            <p:cNvSpPr/>
            <p:nvPr/>
          </p:nvSpPr>
          <p:spPr>
            <a:xfrm>
              <a:off x="3049108" y="2949510"/>
              <a:ext cx="746409" cy="745915"/>
            </a:xfrm>
            <a:custGeom>
              <a:avLst/>
              <a:gdLst/>
              <a:ahLst/>
              <a:cxnLst/>
              <a:rect l="l" t="t" r="r" b="b"/>
              <a:pathLst>
                <a:path w="7558" h="7553" extrusionOk="0">
                  <a:moveTo>
                    <a:pt x="3781" y="0"/>
                  </a:moveTo>
                  <a:cubicBezTo>
                    <a:pt x="1696" y="0"/>
                    <a:pt x="0" y="1691"/>
                    <a:pt x="0" y="3776"/>
                  </a:cubicBezTo>
                  <a:cubicBezTo>
                    <a:pt x="0" y="5862"/>
                    <a:pt x="1696" y="7553"/>
                    <a:pt x="3781" y="7553"/>
                  </a:cubicBezTo>
                  <a:cubicBezTo>
                    <a:pt x="5867" y="7553"/>
                    <a:pt x="7558" y="5862"/>
                    <a:pt x="7558" y="3776"/>
                  </a:cubicBezTo>
                  <a:cubicBezTo>
                    <a:pt x="7558" y="1691"/>
                    <a:pt x="5867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31;p32"/>
            <p:cNvSpPr/>
            <p:nvPr/>
          </p:nvSpPr>
          <p:spPr>
            <a:xfrm>
              <a:off x="4349550" y="4208767"/>
              <a:ext cx="630764" cy="408165"/>
            </a:xfrm>
            <a:custGeom>
              <a:avLst/>
              <a:gdLst/>
              <a:ahLst/>
              <a:cxnLst/>
              <a:rect l="l" t="t" r="r" b="b"/>
              <a:pathLst>
                <a:path w="6387" h="4133" extrusionOk="0">
                  <a:moveTo>
                    <a:pt x="4700" y="0"/>
                  </a:moveTo>
                  <a:lnTo>
                    <a:pt x="4566" y="646"/>
                  </a:lnTo>
                  <a:lnTo>
                    <a:pt x="4097" y="2918"/>
                  </a:lnTo>
                  <a:lnTo>
                    <a:pt x="0" y="3686"/>
                  </a:lnTo>
                  <a:lnTo>
                    <a:pt x="0" y="4132"/>
                  </a:lnTo>
                  <a:lnTo>
                    <a:pt x="5498" y="4132"/>
                  </a:lnTo>
                  <a:lnTo>
                    <a:pt x="5641" y="3963"/>
                  </a:lnTo>
                  <a:cubicBezTo>
                    <a:pt x="6122" y="3387"/>
                    <a:pt x="6387" y="2663"/>
                    <a:pt x="6387" y="1908"/>
                  </a:cubicBezTo>
                  <a:lnTo>
                    <a:pt x="6387" y="0"/>
                  </a:lnTo>
                  <a:close/>
                </a:path>
              </a:pathLst>
            </a:custGeom>
            <a:solidFill>
              <a:srgbClr val="BC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32;p32"/>
            <p:cNvSpPr/>
            <p:nvPr/>
          </p:nvSpPr>
          <p:spPr>
            <a:xfrm>
              <a:off x="4349550" y="4208767"/>
              <a:ext cx="591854" cy="364020"/>
            </a:xfrm>
            <a:custGeom>
              <a:avLst/>
              <a:gdLst/>
              <a:ahLst/>
              <a:cxnLst/>
              <a:rect l="l" t="t" r="r" b="b"/>
              <a:pathLst>
                <a:path w="5993" h="3686" extrusionOk="0">
                  <a:moveTo>
                    <a:pt x="2667" y="0"/>
                  </a:moveTo>
                  <a:lnTo>
                    <a:pt x="2667" y="1449"/>
                  </a:lnTo>
                  <a:cubicBezTo>
                    <a:pt x="2667" y="2433"/>
                    <a:pt x="1968" y="3283"/>
                    <a:pt x="1002" y="3482"/>
                  </a:cubicBezTo>
                  <a:lnTo>
                    <a:pt x="0" y="3686"/>
                  </a:lnTo>
                  <a:lnTo>
                    <a:pt x="5268" y="3686"/>
                  </a:lnTo>
                  <a:cubicBezTo>
                    <a:pt x="5498" y="3460"/>
                    <a:pt x="5680" y="3191"/>
                    <a:pt x="5806" y="2897"/>
                  </a:cubicBezTo>
                  <a:cubicBezTo>
                    <a:pt x="5927" y="2602"/>
                    <a:pt x="5992" y="2285"/>
                    <a:pt x="5992" y="1960"/>
                  </a:cubicBezTo>
                  <a:lnTo>
                    <a:pt x="5992" y="0"/>
                  </a:lnTo>
                  <a:close/>
                </a:path>
              </a:pathLst>
            </a:custGeom>
            <a:solidFill>
              <a:srgbClr val="DAE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33;p32"/>
            <p:cNvSpPr/>
            <p:nvPr/>
          </p:nvSpPr>
          <p:spPr>
            <a:xfrm>
              <a:off x="3906720" y="4025967"/>
              <a:ext cx="1749687" cy="182899"/>
            </a:xfrm>
            <a:custGeom>
              <a:avLst/>
              <a:gdLst/>
              <a:ahLst/>
              <a:cxnLst/>
              <a:rect l="l" t="t" r="r" b="b"/>
              <a:pathLst>
                <a:path w="17717" h="1852" extrusionOk="0">
                  <a:moveTo>
                    <a:pt x="1" y="0"/>
                  </a:moveTo>
                  <a:lnTo>
                    <a:pt x="1" y="1487"/>
                  </a:lnTo>
                  <a:cubicBezTo>
                    <a:pt x="1" y="1687"/>
                    <a:pt x="161" y="1851"/>
                    <a:pt x="365" y="1851"/>
                  </a:cubicBezTo>
                  <a:lnTo>
                    <a:pt x="17352" y="1851"/>
                  </a:lnTo>
                  <a:cubicBezTo>
                    <a:pt x="17552" y="1851"/>
                    <a:pt x="17717" y="1687"/>
                    <a:pt x="17717" y="1487"/>
                  </a:cubicBezTo>
                  <a:lnTo>
                    <a:pt x="17717" y="0"/>
                  </a:lnTo>
                  <a:close/>
                </a:path>
              </a:pathLst>
            </a:custGeom>
            <a:solidFill>
              <a:srgbClr val="24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34;p32"/>
            <p:cNvSpPr/>
            <p:nvPr/>
          </p:nvSpPr>
          <p:spPr>
            <a:xfrm>
              <a:off x="3849836" y="4025967"/>
              <a:ext cx="1750082" cy="182899"/>
            </a:xfrm>
            <a:custGeom>
              <a:avLst/>
              <a:gdLst/>
              <a:ahLst/>
              <a:cxnLst/>
              <a:rect l="l" t="t" r="r" b="b"/>
              <a:pathLst>
                <a:path w="17721" h="1852" extrusionOk="0">
                  <a:moveTo>
                    <a:pt x="0" y="0"/>
                  </a:moveTo>
                  <a:lnTo>
                    <a:pt x="0" y="1487"/>
                  </a:lnTo>
                  <a:cubicBezTo>
                    <a:pt x="0" y="1687"/>
                    <a:pt x="165" y="1851"/>
                    <a:pt x="364" y="1851"/>
                  </a:cubicBezTo>
                  <a:lnTo>
                    <a:pt x="17352" y="1851"/>
                  </a:lnTo>
                  <a:cubicBezTo>
                    <a:pt x="17556" y="1851"/>
                    <a:pt x="17720" y="1687"/>
                    <a:pt x="17720" y="1487"/>
                  </a:cubicBezTo>
                  <a:lnTo>
                    <a:pt x="177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35;p32"/>
            <p:cNvSpPr/>
            <p:nvPr/>
          </p:nvSpPr>
          <p:spPr>
            <a:xfrm>
              <a:off x="4612838" y="4208767"/>
              <a:ext cx="367477" cy="63896"/>
            </a:xfrm>
            <a:custGeom>
              <a:avLst/>
              <a:gdLst/>
              <a:ahLst/>
              <a:cxnLst/>
              <a:rect l="l" t="t" r="r" b="b"/>
              <a:pathLst>
                <a:path w="3721" h="647" extrusionOk="0">
                  <a:moveTo>
                    <a:pt x="3721" y="646"/>
                  </a:moveTo>
                  <a:lnTo>
                    <a:pt x="1" y="646"/>
                  </a:lnTo>
                  <a:lnTo>
                    <a:pt x="1" y="0"/>
                  </a:lnTo>
                  <a:lnTo>
                    <a:pt x="3721" y="0"/>
                  </a:lnTo>
                  <a:close/>
                </a:path>
              </a:pathLst>
            </a:custGeom>
            <a:solidFill>
              <a:srgbClr val="BC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36;p32"/>
            <p:cNvSpPr/>
            <p:nvPr/>
          </p:nvSpPr>
          <p:spPr>
            <a:xfrm>
              <a:off x="4453147" y="3799812"/>
              <a:ext cx="557980" cy="102016"/>
            </a:xfrm>
            <a:custGeom>
              <a:avLst/>
              <a:gdLst/>
              <a:ahLst/>
              <a:cxnLst/>
              <a:rect l="l" t="t" r="r" b="b"/>
              <a:pathLst>
                <a:path w="5650" h="1033" extrusionOk="0">
                  <a:moveTo>
                    <a:pt x="5134" y="1033"/>
                  </a:moveTo>
                  <a:lnTo>
                    <a:pt x="516" y="1033"/>
                  </a:lnTo>
                  <a:cubicBezTo>
                    <a:pt x="234" y="1033"/>
                    <a:pt x="0" y="799"/>
                    <a:pt x="0" y="517"/>
                  </a:cubicBezTo>
                  <a:cubicBezTo>
                    <a:pt x="0" y="231"/>
                    <a:pt x="234" y="1"/>
                    <a:pt x="516" y="1"/>
                  </a:cubicBezTo>
                  <a:lnTo>
                    <a:pt x="5134" y="1"/>
                  </a:lnTo>
                  <a:cubicBezTo>
                    <a:pt x="5420" y="1"/>
                    <a:pt x="5650" y="231"/>
                    <a:pt x="5650" y="517"/>
                  </a:cubicBezTo>
                  <a:cubicBezTo>
                    <a:pt x="5650" y="799"/>
                    <a:pt x="5420" y="1033"/>
                    <a:pt x="5134" y="1033"/>
                  </a:cubicBezTo>
                  <a:close/>
                </a:path>
              </a:pathLst>
            </a:custGeom>
            <a:solidFill>
              <a:srgbClr val="FFB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37;p32"/>
            <p:cNvSpPr/>
            <p:nvPr/>
          </p:nvSpPr>
          <p:spPr>
            <a:xfrm>
              <a:off x="3969234" y="3038491"/>
              <a:ext cx="223686" cy="60045"/>
            </a:xfrm>
            <a:custGeom>
              <a:avLst/>
              <a:gdLst/>
              <a:ahLst/>
              <a:cxnLst/>
              <a:rect l="l" t="t" r="r" b="b"/>
              <a:pathLst>
                <a:path w="2265" h="608" extrusionOk="0">
                  <a:moveTo>
                    <a:pt x="1961" y="608"/>
                  </a:moveTo>
                  <a:lnTo>
                    <a:pt x="304" y="608"/>
                  </a:lnTo>
                  <a:cubicBezTo>
                    <a:pt x="135" y="608"/>
                    <a:pt x="1" y="469"/>
                    <a:pt x="1" y="304"/>
                  </a:cubicBezTo>
                  <a:cubicBezTo>
                    <a:pt x="1" y="135"/>
                    <a:pt x="135" y="1"/>
                    <a:pt x="304" y="1"/>
                  </a:cubicBezTo>
                  <a:lnTo>
                    <a:pt x="1961" y="1"/>
                  </a:lnTo>
                  <a:cubicBezTo>
                    <a:pt x="2130" y="1"/>
                    <a:pt x="2264" y="135"/>
                    <a:pt x="2264" y="304"/>
                  </a:cubicBezTo>
                  <a:cubicBezTo>
                    <a:pt x="2264" y="469"/>
                    <a:pt x="2130" y="608"/>
                    <a:pt x="1961" y="6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38;p32"/>
            <p:cNvSpPr/>
            <p:nvPr/>
          </p:nvSpPr>
          <p:spPr>
            <a:xfrm>
              <a:off x="4869706" y="3054786"/>
              <a:ext cx="161172" cy="30121"/>
            </a:xfrm>
            <a:custGeom>
              <a:avLst/>
              <a:gdLst/>
              <a:ahLst/>
              <a:cxnLst/>
              <a:rect l="l" t="t" r="r" b="b"/>
              <a:pathLst>
                <a:path w="1632" h="305" extrusionOk="0">
                  <a:moveTo>
                    <a:pt x="1479" y="304"/>
                  </a:moveTo>
                  <a:lnTo>
                    <a:pt x="153" y="304"/>
                  </a:lnTo>
                  <a:cubicBezTo>
                    <a:pt x="66" y="304"/>
                    <a:pt x="1" y="239"/>
                    <a:pt x="1" y="152"/>
                  </a:cubicBezTo>
                  <a:cubicBezTo>
                    <a:pt x="1" y="70"/>
                    <a:pt x="66" y="1"/>
                    <a:pt x="153" y="1"/>
                  </a:cubicBezTo>
                  <a:lnTo>
                    <a:pt x="1479" y="1"/>
                  </a:lnTo>
                  <a:cubicBezTo>
                    <a:pt x="1566" y="1"/>
                    <a:pt x="1631" y="70"/>
                    <a:pt x="1631" y="152"/>
                  </a:cubicBezTo>
                  <a:cubicBezTo>
                    <a:pt x="1631" y="239"/>
                    <a:pt x="1566" y="304"/>
                    <a:pt x="1479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39;p32"/>
            <p:cNvSpPr/>
            <p:nvPr/>
          </p:nvSpPr>
          <p:spPr>
            <a:xfrm>
              <a:off x="5093689" y="3054786"/>
              <a:ext cx="161567" cy="30121"/>
            </a:xfrm>
            <a:custGeom>
              <a:avLst/>
              <a:gdLst/>
              <a:ahLst/>
              <a:cxnLst/>
              <a:rect l="l" t="t" r="r" b="b"/>
              <a:pathLst>
                <a:path w="1636" h="305" extrusionOk="0">
                  <a:moveTo>
                    <a:pt x="1483" y="304"/>
                  </a:moveTo>
                  <a:lnTo>
                    <a:pt x="152" y="304"/>
                  </a:lnTo>
                  <a:cubicBezTo>
                    <a:pt x="70" y="304"/>
                    <a:pt x="1" y="239"/>
                    <a:pt x="1" y="152"/>
                  </a:cubicBezTo>
                  <a:cubicBezTo>
                    <a:pt x="1" y="70"/>
                    <a:pt x="70" y="1"/>
                    <a:pt x="152" y="1"/>
                  </a:cubicBezTo>
                  <a:lnTo>
                    <a:pt x="1483" y="1"/>
                  </a:lnTo>
                  <a:cubicBezTo>
                    <a:pt x="1566" y="1"/>
                    <a:pt x="1635" y="70"/>
                    <a:pt x="1635" y="152"/>
                  </a:cubicBezTo>
                  <a:cubicBezTo>
                    <a:pt x="1635" y="239"/>
                    <a:pt x="1566" y="304"/>
                    <a:pt x="1483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40;p32"/>
            <p:cNvSpPr/>
            <p:nvPr/>
          </p:nvSpPr>
          <p:spPr>
            <a:xfrm>
              <a:off x="5319745" y="3054786"/>
              <a:ext cx="161567" cy="30121"/>
            </a:xfrm>
            <a:custGeom>
              <a:avLst/>
              <a:gdLst/>
              <a:ahLst/>
              <a:cxnLst/>
              <a:rect l="l" t="t" r="r" b="b"/>
              <a:pathLst>
                <a:path w="1636" h="305" extrusionOk="0">
                  <a:moveTo>
                    <a:pt x="1484" y="304"/>
                  </a:moveTo>
                  <a:lnTo>
                    <a:pt x="153" y="304"/>
                  </a:lnTo>
                  <a:cubicBezTo>
                    <a:pt x="70" y="304"/>
                    <a:pt x="1" y="239"/>
                    <a:pt x="1" y="152"/>
                  </a:cubicBezTo>
                  <a:cubicBezTo>
                    <a:pt x="1" y="70"/>
                    <a:pt x="70" y="1"/>
                    <a:pt x="153" y="1"/>
                  </a:cubicBezTo>
                  <a:lnTo>
                    <a:pt x="1484" y="1"/>
                  </a:lnTo>
                  <a:cubicBezTo>
                    <a:pt x="1566" y="1"/>
                    <a:pt x="1635" y="70"/>
                    <a:pt x="1635" y="152"/>
                  </a:cubicBezTo>
                  <a:cubicBezTo>
                    <a:pt x="1635" y="239"/>
                    <a:pt x="1566" y="304"/>
                    <a:pt x="1484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41;p32"/>
            <p:cNvSpPr/>
            <p:nvPr/>
          </p:nvSpPr>
          <p:spPr>
            <a:xfrm>
              <a:off x="5505212" y="2851839"/>
              <a:ext cx="229117" cy="199194"/>
            </a:xfrm>
            <a:custGeom>
              <a:avLst/>
              <a:gdLst/>
              <a:ahLst/>
              <a:cxnLst/>
              <a:rect l="l" t="t" r="r" b="b"/>
              <a:pathLst>
                <a:path w="2320" h="2017" extrusionOk="0">
                  <a:moveTo>
                    <a:pt x="2034" y="1475"/>
                  </a:moveTo>
                  <a:cubicBezTo>
                    <a:pt x="2034" y="1267"/>
                    <a:pt x="1956" y="1163"/>
                    <a:pt x="1830" y="1163"/>
                  </a:cubicBezTo>
                  <a:cubicBezTo>
                    <a:pt x="1708" y="1163"/>
                    <a:pt x="1622" y="1262"/>
                    <a:pt x="1622" y="1475"/>
                  </a:cubicBezTo>
                  <a:cubicBezTo>
                    <a:pt x="1622" y="1687"/>
                    <a:pt x="1708" y="1787"/>
                    <a:pt x="1830" y="1787"/>
                  </a:cubicBezTo>
                  <a:cubicBezTo>
                    <a:pt x="1956" y="1787"/>
                    <a:pt x="2034" y="1683"/>
                    <a:pt x="2034" y="1475"/>
                  </a:cubicBezTo>
                  <a:close/>
                  <a:moveTo>
                    <a:pt x="1340" y="1475"/>
                  </a:moveTo>
                  <a:cubicBezTo>
                    <a:pt x="1340" y="1141"/>
                    <a:pt x="1544" y="928"/>
                    <a:pt x="1830" y="928"/>
                  </a:cubicBezTo>
                  <a:cubicBezTo>
                    <a:pt x="2116" y="928"/>
                    <a:pt x="2320" y="1141"/>
                    <a:pt x="2320" y="1475"/>
                  </a:cubicBezTo>
                  <a:cubicBezTo>
                    <a:pt x="2320" y="1809"/>
                    <a:pt x="2116" y="2017"/>
                    <a:pt x="1830" y="2017"/>
                  </a:cubicBezTo>
                  <a:cubicBezTo>
                    <a:pt x="1544" y="2017"/>
                    <a:pt x="1340" y="1809"/>
                    <a:pt x="1340" y="1475"/>
                  </a:cubicBezTo>
                  <a:close/>
                  <a:moveTo>
                    <a:pt x="1665" y="22"/>
                  </a:moveTo>
                  <a:lnTo>
                    <a:pt x="2003" y="22"/>
                  </a:lnTo>
                  <a:lnTo>
                    <a:pt x="655" y="1995"/>
                  </a:lnTo>
                  <a:lnTo>
                    <a:pt x="321" y="1995"/>
                  </a:lnTo>
                  <a:close/>
                  <a:moveTo>
                    <a:pt x="698" y="543"/>
                  </a:moveTo>
                  <a:cubicBezTo>
                    <a:pt x="698" y="334"/>
                    <a:pt x="616" y="230"/>
                    <a:pt x="490" y="230"/>
                  </a:cubicBezTo>
                  <a:cubicBezTo>
                    <a:pt x="369" y="230"/>
                    <a:pt x="286" y="334"/>
                    <a:pt x="286" y="543"/>
                  </a:cubicBezTo>
                  <a:cubicBezTo>
                    <a:pt x="286" y="751"/>
                    <a:pt x="369" y="859"/>
                    <a:pt x="490" y="859"/>
                  </a:cubicBezTo>
                  <a:cubicBezTo>
                    <a:pt x="616" y="859"/>
                    <a:pt x="698" y="755"/>
                    <a:pt x="698" y="543"/>
                  </a:cubicBezTo>
                  <a:close/>
                  <a:moveTo>
                    <a:pt x="0" y="543"/>
                  </a:moveTo>
                  <a:cubicBezTo>
                    <a:pt x="0" y="213"/>
                    <a:pt x="204" y="1"/>
                    <a:pt x="490" y="1"/>
                  </a:cubicBezTo>
                  <a:cubicBezTo>
                    <a:pt x="776" y="1"/>
                    <a:pt x="980" y="209"/>
                    <a:pt x="980" y="543"/>
                  </a:cubicBezTo>
                  <a:cubicBezTo>
                    <a:pt x="980" y="881"/>
                    <a:pt x="776" y="1089"/>
                    <a:pt x="490" y="1089"/>
                  </a:cubicBezTo>
                  <a:cubicBezTo>
                    <a:pt x="204" y="1089"/>
                    <a:pt x="0" y="876"/>
                    <a:pt x="0" y="543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42;p32"/>
            <p:cNvSpPr/>
            <p:nvPr/>
          </p:nvSpPr>
          <p:spPr>
            <a:xfrm>
              <a:off x="5361717" y="2689087"/>
              <a:ext cx="475814" cy="471172"/>
            </a:xfrm>
            <a:custGeom>
              <a:avLst/>
              <a:gdLst/>
              <a:ahLst/>
              <a:cxnLst/>
              <a:rect l="l" t="t" r="r" b="b"/>
              <a:pathLst>
                <a:path w="4818" h="4771" extrusionOk="0">
                  <a:moveTo>
                    <a:pt x="4818" y="2386"/>
                  </a:moveTo>
                  <a:cubicBezTo>
                    <a:pt x="4818" y="2555"/>
                    <a:pt x="4462" y="2685"/>
                    <a:pt x="4427" y="2845"/>
                  </a:cubicBezTo>
                  <a:cubicBezTo>
                    <a:pt x="4388" y="3010"/>
                    <a:pt x="4653" y="3283"/>
                    <a:pt x="4579" y="3431"/>
                  </a:cubicBezTo>
                  <a:cubicBezTo>
                    <a:pt x="4506" y="3582"/>
                    <a:pt x="4133" y="3543"/>
                    <a:pt x="4029" y="3673"/>
                  </a:cubicBezTo>
                  <a:cubicBezTo>
                    <a:pt x="3925" y="3808"/>
                    <a:pt x="4042" y="4163"/>
                    <a:pt x="3912" y="4267"/>
                  </a:cubicBezTo>
                  <a:cubicBezTo>
                    <a:pt x="3781" y="4371"/>
                    <a:pt x="3461" y="4176"/>
                    <a:pt x="3309" y="4250"/>
                  </a:cubicBezTo>
                  <a:cubicBezTo>
                    <a:pt x="3157" y="4324"/>
                    <a:pt x="3109" y="4697"/>
                    <a:pt x="2945" y="4736"/>
                  </a:cubicBezTo>
                  <a:cubicBezTo>
                    <a:pt x="2784" y="4770"/>
                    <a:pt x="2580" y="4454"/>
                    <a:pt x="2411" y="4454"/>
                  </a:cubicBezTo>
                  <a:cubicBezTo>
                    <a:pt x="2238" y="4454"/>
                    <a:pt x="2034" y="4770"/>
                    <a:pt x="1874" y="4736"/>
                  </a:cubicBezTo>
                  <a:cubicBezTo>
                    <a:pt x="1709" y="4697"/>
                    <a:pt x="1661" y="4324"/>
                    <a:pt x="1510" y="4250"/>
                  </a:cubicBezTo>
                  <a:cubicBezTo>
                    <a:pt x="1358" y="4176"/>
                    <a:pt x="1037" y="4371"/>
                    <a:pt x="907" y="4267"/>
                  </a:cubicBezTo>
                  <a:cubicBezTo>
                    <a:pt x="777" y="4163"/>
                    <a:pt x="898" y="3808"/>
                    <a:pt x="790" y="3673"/>
                  </a:cubicBezTo>
                  <a:cubicBezTo>
                    <a:pt x="686" y="3543"/>
                    <a:pt x="313" y="3582"/>
                    <a:pt x="239" y="3431"/>
                  </a:cubicBezTo>
                  <a:cubicBezTo>
                    <a:pt x="165" y="3283"/>
                    <a:pt x="430" y="3010"/>
                    <a:pt x="391" y="2845"/>
                  </a:cubicBezTo>
                  <a:cubicBezTo>
                    <a:pt x="356" y="2685"/>
                    <a:pt x="1" y="2555"/>
                    <a:pt x="1" y="2386"/>
                  </a:cubicBezTo>
                  <a:cubicBezTo>
                    <a:pt x="1" y="2212"/>
                    <a:pt x="356" y="2086"/>
                    <a:pt x="391" y="1926"/>
                  </a:cubicBezTo>
                  <a:cubicBezTo>
                    <a:pt x="430" y="1761"/>
                    <a:pt x="165" y="1488"/>
                    <a:pt x="239" y="1341"/>
                  </a:cubicBezTo>
                  <a:cubicBezTo>
                    <a:pt x="313" y="1189"/>
                    <a:pt x="686" y="1224"/>
                    <a:pt x="790" y="1094"/>
                  </a:cubicBezTo>
                  <a:cubicBezTo>
                    <a:pt x="898" y="964"/>
                    <a:pt x="777" y="608"/>
                    <a:pt x="907" y="504"/>
                  </a:cubicBezTo>
                  <a:cubicBezTo>
                    <a:pt x="1037" y="400"/>
                    <a:pt x="1358" y="595"/>
                    <a:pt x="1510" y="521"/>
                  </a:cubicBezTo>
                  <a:cubicBezTo>
                    <a:pt x="1661" y="448"/>
                    <a:pt x="1709" y="75"/>
                    <a:pt x="1874" y="36"/>
                  </a:cubicBezTo>
                  <a:cubicBezTo>
                    <a:pt x="2034" y="1"/>
                    <a:pt x="2238" y="317"/>
                    <a:pt x="2411" y="317"/>
                  </a:cubicBezTo>
                  <a:cubicBezTo>
                    <a:pt x="2580" y="317"/>
                    <a:pt x="2784" y="1"/>
                    <a:pt x="2945" y="36"/>
                  </a:cubicBezTo>
                  <a:cubicBezTo>
                    <a:pt x="3109" y="75"/>
                    <a:pt x="3157" y="448"/>
                    <a:pt x="3309" y="521"/>
                  </a:cubicBezTo>
                  <a:cubicBezTo>
                    <a:pt x="3461" y="595"/>
                    <a:pt x="3781" y="400"/>
                    <a:pt x="3912" y="504"/>
                  </a:cubicBezTo>
                  <a:cubicBezTo>
                    <a:pt x="4042" y="608"/>
                    <a:pt x="3925" y="964"/>
                    <a:pt x="4029" y="1094"/>
                  </a:cubicBezTo>
                  <a:cubicBezTo>
                    <a:pt x="4133" y="1228"/>
                    <a:pt x="4506" y="1189"/>
                    <a:pt x="4579" y="1341"/>
                  </a:cubicBezTo>
                  <a:cubicBezTo>
                    <a:pt x="4653" y="1488"/>
                    <a:pt x="4388" y="1761"/>
                    <a:pt x="4427" y="1926"/>
                  </a:cubicBezTo>
                  <a:cubicBezTo>
                    <a:pt x="4462" y="2086"/>
                    <a:pt x="4818" y="2212"/>
                    <a:pt x="4818" y="23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43;p32"/>
            <p:cNvSpPr/>
            <p:nvPr/>
          </p:nvSpPr>
          <p:spPr>
            <a:xfrm>
              <a:off x="5485066" y="2824878"/>
              <a:ext cx="229117" cy="199589"/>
            </a:xfrm>
            <a:custGeom>
              <a:avLst/>
              <a:gdLst/>
              <a:ahLst/>
              <a:cxnLst/>
              <a:rect l="l" t="t" r="r" b="b"/>
              <a:pathLst>
                <a:path w="2320" h="2021" extrusionOk="0">
                  <a:moveTo>
                    <a:pt x="2034" y="1475"/>
                  </a:moveTo>
                  <a:cubicBezTo>
                    <a:pt x="2034" y="1266"/>
                    <a:pt x="1956" y="1162"/>
                    <a:pt x="1830" y="1162"/>
                  </a:cubicBezTo>
                  <a:cubicBezTo>
                    <a:pt x="1709" y="1162"/>
                    <a:pt x="1622" y="1262"/>
                    <a:pt x="1622" y="1475"/>
                  </a:cubicBezTo>
                  <a:cubicBezTo>
                    <a:pt x="1622" y="1687"/>
                    <a:pt x="1709" y="1787"/>
                    <a:pt x="1830" y="1787"/>
                  </a:cubicBezTo>
                  <a:cubicBezTo>
                    <a:pt x="1956" y="1787"/>
                    <a:pt x="2034" y="1683"/>
                    <a:pt x="2034" y="1475"/>
                  </a:cubicBezTo>
                  <a:close/>
                  <a:moveTo>
                    <a:pt x="1340" y="1475"/>
                  </a:moveTo>
                  <a:cubicBezTo>
                    <a:pt x="1340" y="1145"/>
                    <a:pt x="1544" y="933"/>
                    <a:pt x="1830" y="933"/>
                  </a:cubicBezTo>
                  <a:cubicBezTo>
                    <a:pt x="2116" y="933"/>
                    <a:pt x="2320" y="1145"/>
                    <a:pt x="2320" y="1475"/>
                  </a:cubicBezTo>
                  <a:cubicBezTo>
                    <a:pt x="2320" y="1808"/>
                    <a:pt x="2116" y="2021"/>
                    <a:pt x="1830" y="2021"/>
                  </a:cubicBezTo>
                  <a:cubicBezTo>
                    <a:pt x="1544" y="2021"/>
                    <a:pt x="1340" y="1808"/>
                    <a:pt x="1340" y="1475"/>
                  </a:cubicBezTo>
                  <a:close/>
                  <a:moveTo>
                    <a:pt x="1665" y="22"/>
                  </a:moveTo>
                  <a:lnTo>
                    <a:pt x="2003" y="22"/>
                  </a:lnTo>
                  <a:lnTo>
                    <a:pt x="655" y="1995"/>
                  </a:lnTo>
                  <a:lnTo>
                    <a:pt x="321" y="1995"/>
                  </a:lnTo>
                  <a:close/>
                  <a:moveTo>
                    <a:pt x="698" y="547"/>
                  </a:moveTo>
                  <a:cubicBezTo>
                    <a:pt x="698" y="334"/>
                    <a:pt x="616" y="235"/>
                    <a:pt x="490" y="235"/>
                  </a:cubicBezTo>
                  <a:cubicBezTo>
                    <a:pt x="369" y="235"/>
                    <a:pt x="287" y="339"/>
                    <a:pt x="287" y="547"/>
                  </a:cubicBezTo>
                  <a:cubicBezTo>
                    <a:pt x="287" y="755"/>
                    <a:pt x="369" y="859"/>
                    <a:pt x="490" y="859"/>
                  </a:cubicBezTo>
                  <a:cubicBezTo>
                    <a:pt x="616" y="859"/>
                    <a:pt x="698" y="755"/>
                    <a:pt x="698" y="547"/>
                  </a:cubicBezTo>
                  <a:close/>
                  <a:moveTo>
                    <a:pt x="0" y="547"/>
                  </a:moveTo>
                  <a:cubicBezTo>
                    <a:pt x="0" y="213"/>
                    <a:pt x="204" y="0"/>
                    <a:pt x="490" y="0"/>
                  </a:cubicBezTo>
                  <a:cubicBezTo>
                    <a:pt x="776" y="0"/>
                    <a:pt x="980" y="209"/>
                    <a:pt x="980" y="547"/>
                  </a:cubicBezTo>
                  <a:cubicBezTo>
                    <a:pt x="980" y="881"/>
                    <a:pt x="776" y="1089"/>
                    <a:pt x="490" y="1089"/>
                  </a:cubicBezTo>
                  <a:cubicBezTo>
                    <a:pt x="204" y="1089"/>
                    <a:pt x="0" y="876"/>
                    <a:pt x="0" y="5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44;p32"/>
            <p:cNvSpPr/>
            <p:nvPr/>
          </p:nvSpPr>
          <p:spPr>
            <a:xfrm>
              <a:off x="3539341" y="2793177"/>
              <a:ext cx="440755" cy="440656"/>
            </a:xfrm>
            <a:custGeom>
              <a:avLst/>
              <a:gdLst/>
              <a:ahLst/>
              <a:cxnLst/>
              <a:rect l="l" t="t" r="r" b="b"/>
              <a:pathLst>
                <a:path w="4463" h="4462" extrusionOk="0">
                  <a:moveTo>
                    <a:pt x="4462" y="2233"/>
                  </a:moveTo>
                  <a:cubicBezTo>
                    <a:pt x="4462" y="3439"/>
                    <a:pt x="3500" y="4423"/>
                    <a:pt x="2303" y="4462"/>
                  </a:cubicBezTo>
                  <a:cubicBezTo>
                    <a:pt x="2277" y="4462"/>
                    <a:pt x="2255" y="4462"/>
                    <a:pt x="2229" y="4462"/>
                  </a:cubicBezTo>
                  <a:cubicBezTo>
                    <a:pt x="998" y="4462"/>
                    <a:pt x="1" y="3465"/>
                    <a:pt x="1" y="2233"/>
                  </a:cubicBezTo>
                  <a:cubicBezTo>
                    <a:pt x="1" y="1002"/>
                    <a:pt x="998" y="1"/>
                    <a:pt x="2229" y="1"/>
                  </a:cubicBezTo>
                  <a:cubicBezTo>
                    <a:pt x="2255" y="1"/>
                    <a:pt x="2277" y="1"/>
                    <a:pt x="2303" y="5"/>
                  </a:cubicBezTo>
                  <a:cubicBezTo>
                    <a:pt x="3500" y="44"/>
                    <a:pt x="4462" y="1024"/>
                    <a:pt x="4462" y="2233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45;p32"/>
            <p:cNvSpPr/>
            <p:nvPr/>
          </p:nvSpPr>
          <p:spPr>
            <a:xfrm>
              <a:off x="3553464" y="2793572"/>
              <a:ext cx="426632" cy="440261"/>
            </a:xfrm>
            <a:custGeom>
              <a:avLst/>
              <a:gdLst/>
              <a:ahLst/>
              <a:cxnLst/>
              <a:rect l="l" t="t" r="r" b="b"/>
              <a:pathLst>
                <a:path w="4320" h="4458" extrusionOk="0">
                  <a:moveTo>
                    <a:pt x="4319" y="2229"/>
                  </a:moveTo>
                  <a:cubicBezTo>
                    <a:pt x="4319" y="3435"/>
                    <a:pt x="3357" y="4419"/>
                    <a:pt x="2160" y="4458"/>
                  </a:cubicBezTo>
                  <a:cubicBezTo>
                    <a:pt x="959" y="4419"/>
                    <a:pt x="1" y="3435"/>
                    <a:pt x="1" y="2229"/>
                  </a:cubicBezTo>
                  <a:cubicBezTo>
                    <a:pt x="1" y="1020"/>
                    <a:pt x="959" y="36"/>
                    <a:pt x="2160" y="1"/>
                  </a:cubicBezTo>
                  <a:cubicBezTo>
                    <a:pt x="3357" y="40"/>
                    <a:pt x="4319" y="1020"/>
                    <a:pt x="4319" y="2229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46;p32"/>
            <p:cNvSpPr/>
            <p:nvPr/>
          </p:nvSpPr>
          <p:spPr>
            <a:xfrm>
              <a:off x="3750880" y="2845815"/>
              <a:ext cx="29232" cy="167591"/>
            </a:xfrm>
            <a:custGeom>
              <a:avLst/>
              <a:gdLst/>
              <a:ahLst/>
              <a:cxnLst/>
              <a:rect l="l" t="t" r="r" b="b"/>
              <a:pathLst>
                <a:path w="296" h="1697" extrusionOk="0">
                  <a:moveTo>
                    <a:pt x="126" y="23"/>
                  </a:moveTo>
                  <a:lnTo>
                    <a:pt x="1" y="1674"/>
                  </a:lnTo>
                  <a:cubicBezTo>
                    <a:pt x="1" y="1687"/>
                    <a:pt x="9" y="1696"/>
                    <a:pt x="18" y="1696"/>
                  </a:cubicBezTo>
                  <a:lnTo>
                    <a:pt x="278" y="1696"/>
                  </a:lnTo>
                  <a:cubicBezTo>
                    <a:pt x="287" y="1696"/>
                    <a:pt x="296" y="1687"/>
                    <a:pt x="296" y="1674"/>
                  </a:cubicBezTo>
                  <a:lnTo>
                    <a:pt x="165" y="23"/>
                  </a:lnTo>
                  <a:cubicBezTo>
                    <a:pt x="165" y="1"/>
                    <a:pt x="131" y="1"/>
                    <a:pt x="126" y="23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47;p32"/>
            <p:cNvSpPr/>
            <p:nvPr/>
          </p:nvSpPr>
          <p:spPr>
            <a:xfrm>
              <a:off x="3765497" y="2998692"/>
              <a:ext cx="117423" cy="29627"/>
            </a:xfrm>
            <a:custGeom>
              <a:avLst/>
              <a:gdLst/>
              <a:ahLst/>
              <a:cxnLst/>
              <a:rect l="l" t="t" r="r" b="b"/>
              <a:pathLst>
                <a:path w="1189" h="300" extrusionOk="0">
                  <a:moveTo>
                    <a:pt x="1162" y="126"/>
                  </a:moveTo>
                  <a:lnTo>
                    <a:pt x="26" y="1"/>
                  </a:lnTo>
                  <a:cubicBezTo>
                    <a:pt x="13" y="1"/>
                    <a:pt x="0" y="9"/>
                    <a:pt x="0" y="22"/>
                  </a:cubicBezTo>
                  <a:lnTo>
                    <a:pt x="0" y="274"/>
                  </a:lnTo>
                  <a:cubicBezTo>
                    <a:pt x="0" y="287"/>
                    <a:pt x="13" y="300"/>
                    <a:pt x="26" y="296"/>
                  </a:cubicBezTo>
                  <a:lnTo>
                    <a:pt x="1162" y="170"/>
                  </a:lnTo>
                  <a:cubicBezTo>
                    <a:pt x="1188" y="170"/>
                    <a:pt x="1188" y="131"/>
                    <a:pt x="1162" y="126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48;p32"/>
            <p:cNvSpPr/>
            <p:nvPr/>
          </p:nvSpPr>
          <p:spPr>
            <a:xfrm>
              <a:off x="3750485" y="2998692"/>
              <a:ext cx="30022" cy="29627"/>
            </a:xfrm>
            <a:custGeom>
              <a:avLst/>
              <a:gdLst/>
              <a:ahLst/>
              <a:cxnLst/>
              <a:rect l="l" t="t" r="r" b="b"/>
              <a:pathLst>
                <a:path w="304" h="300" extrusionOk="0">
                  <a:moveTo>
                    <a:pt x="304" y="148"/>
                  </a:moveTo>
                  <a:cubicBezTo>
                    <a:pt x="304" y="230"/>
                    <a:pt x="235" y="300"/>
                    <a:pt x="152" y="300"/>
                  </a:cubicBezTo>
                  <a:cubicBezTo>
                    <a:pt x="70" y="300"/>
                    <a:pt x="0" y="230"/>
                    <a:pt x="0" y="148"/>
                  </a:cubicBezTo>
                  <a:cubicBezTo>
                    <a:pt x="0" y="66"/>
                    <a:pt x="70" y="1"/>
                    <a:pt x="152" y="1"/>
                  </a:cubicBezTo>
                  <a:cubicBezTo>
                    <a:pt x="235" y="1"/>
                    <a:pt x="304" y="66"/>
                    <a:pt x="304" y="148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49;p32"/>
            <p:cNvSpPr/>
            <p:nvPr/>
          </p:nvSpPr>
          <p:spPr>
            <a:xfrm>
              <a:off x="3762040" y="2813719"/>
              <a:ext cx="6913" cy="20245"/>
            </a:xfrm>
            <a:custGeom>
              <a:avLst/>
              <a:gdLst/>
              <a:ahLst/>
              <a:cxnLst/>
              <a:rect l="l" t="t" r="r" b="b"/>
              <a:pathLst>
                <a:path w="70" h="205" extrusionOk="0">
                  <a:moveTo>
                    <a:pt x="48" y="204"/>
                  </a:moveTo>
                  <a:lnTo>
                    <a:pt x="22" y="204"/>
                  </a:lnTo>
                  <a:cubicBezTo>
                    <a:pt x="9" y="204"/>
                    <a:pt x="0" y="196"/>
                    <a:pt x="0" y="187"/>
                  </a:cubicBezTo>
                  <a:lnTo>
                    <a:pt x="0" y="18"/>
                  </a:lnTo>
                  <a:cubicBezTo>
                    <a:pt x="0" y="9"/>
                    <a:pt x="9" y="1"/>
                    <a:pt x="22" y="1"/>
                  </a:cubicBezTo>
                  <a:lnTo>
                    <a:pt x="48" y="1"/>
                  </a:lnTo>
                  <a:cubicBezTo>
                    <a:pt x="61" y="1"/>
                    <a:pt x="70" y="9"/>
                    <a:pt x="70" y="18"/>
                  </a:cubicBezTo>
                  <a:lnTo>
                    <a:pt x="70" y="187"/>
                  </a:lnTo>
                  <a:cubicBezTo>
                    <a:pt x="70" y="196"/>
                    <a:pt x="61" y="204"/>
                    <a:pt x="48" y="204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0;p32"/>
            <p:cNvSpPr/>
            <p:nvPr/>
          </p:nvSpPr>
          <p:spPr>
            <a:xfrm>
              <a:off x="3662690" y="2839890"/>
              <a:ext cx="15505" cy="20147"/>
            </a:xfrm>
            <a:custGeom>
              <a:avLst/>
              <a:gdLst/>
              <a:ahLst/>
              <a:cxnLst/>
              <a:rect l="l" t="t" r="r" b="b"/>
              <a:pathLst>
                <a:path w="157" h="204" extrusionOk="0">
                  <a:moveTo>
                    <a:pt x="144" y="182"/>
                  </a:moveTo>
                  <a:lnTo>
                    <a:pt x="118" y="200"/>
                  </a:lnTo>
                  <a:cubicBezTo>
                    <a:pt x="109" y="204"/>
                    <a:pt x="96" y="200"/>
                    <a:pt x="92" y="191"/>
                  </a:cubicBezTo>
                  <a:lnTo>
                    <a:pt x="9" y="43"/>
                  </a:lnTo>
                  <a:cubicBezTo>
                    <a:pt x="1" y="35"/>
                    <a:pt x="5" y="26"/>
                    <a:pt x="14" y="22"/>
                  </a:cubicBezTo>
                  <a:lnTo>
                    <a:pt x="40" y="4"/>
                  </a:lnTo>
                  <a:cubicBezTo>
                    <a:pt x="48" y="0"/>
                    <a:pt x="61" y="4"/>
                    <a:pt x="66" y="13"/>
                  </a:cubicBezTo>
                  <a:lnTo>
                    <a:pt x="152" y="156"/>
                  </a:lnTo>
                  <a:cubicBezTo>
                    <a:pt x="157" y="165"/>
                    <a:pt x="152" y="178"/>
                    <a:pt x="144" y="182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1;p32"/>
            <p:cNvSpPr/>
            <p:nvPr/>
          </p:nvSpPr>
          <p:spPr>
            <a:xfrm>
              <a:off x="3591189" y="2912180"/>
              <a:ext cx="20245" cy="15505"/>
            </a:xfrm>
            <a:custGeom>
              <a:avLst/>
              <a:gdLst/>
              <a:ahLst/>
              <a:cxnLst/>
              <a:rect l="l" t="t" r="r" b="b"/>
              <a:pathLst>
                <a:path w="205" h="157" extrusionOk="0">
                  <a:moveTo>
                    <a:pt x="200" y="118"/>
                  </a:moveTo>
                  <a:lnTo>
                    <a:pt x="183" y="144"/>
                  </a:lnTo>
                  <a:cubicBezTo>
                    <a:pt x="178" y="153"/>
                    <a:pt x="165" y="157"/>
                    <a:pt x="157" y="153"/>
                  </a:cubicBezTo>
                  <a:lnTo>
                    <a:pt x="14" y="66"/>
                  </a:lnTo>
                  <a:cubicBezTo>
                    <a:pt x="5" y="62"/>
                    <a:pt x="1" y="49"/>
                    <a:pt x="5" y="40"/>
                  </a:cubicBezTo>
                  <a:lnTo>
                    <a:pt x="22" y="14"/>
                  </a:lnTo>
                  <a:cubicBezTo>
                    <a:pt x="27" y="5"/>
                    <a:pt x="40" y="1"/>
                    <a:pt x="48" y="10"/>
                  </a:cubicBezTo>
                  <a:lnTo>
                    <a:pt x="191" y="92"/>
                  </a:lnTo>
                  <a:cubicBezTo>
                    <a:pt x="200" y="96"/>
                    <a:pt x="204" y="109"/>
                    <a:pt x="200" y="118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2;p32"/>
            <p:cNvSpPr/>
            <p:nvPr/>
          </p:nvSpPr>
          <p:spPr>
            <a:xfrm>
              <a:off x="3566401" y="3012024"/>
              <a:ext cx="20147" cy="6518"/>
            </a:xfrm>
            <a:custGeom>
              <a:avLst/>
              <a:gdLst/>
              <a:ahLst/>
              <a:cxnLst/>
              <a:rect l="l" t="t" r="r" b="b"/>
              <a:pathLst>
                <a:path w="204" h="66" extrusionOk="0">
                  <a:moveTo>
                    <a:pt x="204" y="17"/>
                  </a:moveTo>
                  <a:lnTo>
                    <a:pt x="204" y="48"/>
                  </a:lnTo>
                  <a:cubicBezTo>
                    <a:pt x="204" y="61"/>
                    <a:pt x="195" y="65"/>
                    <a:pt x="186" y="65"/>
                  </a:cubicBezTo>
                  <a:lnTo>
                    <a:pt x="17" y="65"/>
                  </a:lnTo>
                  <a:cubicBezTo>
                    <a:pt x="9" y="65"/>
                    <a:pt x="0" y="61"/>
                    <a:pt x="0" y="48"/>
                  </a:cubicBezTo>
                  <a:lnTo>
                    <a:pt x="0" y="17"/>
                  </a:lnTo>
                  <a:cubicBezTo>
                    <a:pt x="0" y="9"/>
                    <a:pt x="9" y="0"/>
                    <a:pt x="17" y="0"/>
                  </a:cubicBezTo>
                  <a:lnTo>
                    <a:pt x="186" y="0"/>
                  </a:lnTo>
                  <a:cubicBezTo>
                    <a:pt x="195" y="0"/>
                    <a:pt x="204" y="9"/>
                    <a:pt x="204" y="17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53;p32"/>
            <p:cNvSpPr/>
            <p:nvPr/>
          </p:nvSpPr>
          <p:spPr>
            <a:xfrm>
              <a:off x="3592473" y="3102782"/>
              <a:ext cx="20245" cy="15110"/>
            </a:xfrm>
            <a:custGeom>
              <a:avLst/>
              <a:gdLst/>
              <a:ahLst/>
              <a:cxnLst/>
              <a:rect l="l" t="t" r="r" b="b"/>
              <a:pathLst>
                <a:path w="205" h="153" extrusionOk="0">
                  <a:moveTo>
                    <a:pt x="183" y="13"/>
                  </a:moveTo>
                  <a:lnTo>
                    <a:pt x="200" y="39"/>
                  </a:lnTo>
                  <a:cubicBezTo>
                    <a:pt x="204" y="48"/>
                    <a:pt x="200" y="57"/>
                    <a:pt x="191" y="65"/>
                  </a:cubicBezTo>
                  <a:lnTo>
                    <a:pt x="48" y="148"/>
                  </a:lnTo>
                  <a:cubicBezTo>
                    <a:pt x="35" y="152"/>
                    <a:pt x="27" y="148"/>
                    <a:pt x="22" y="139"/>
                  </a:cubicBezTo>
                  <a:lnTo>
                    <a:pt x="5" y="113"/>
                  </a:lnTo>
                  <a:cubicBezTo>
                    <a:pt x="1" y="104"/>
                    <a:pt x="5" y="96"/>
                    <a:pt x="14" y="87"/>
                  </a:cubicBezTo>
                  <a:lnTo>
                    <a:pt x="157" y="5"/>
                  </a:lnTo>
                  <a:cubicBezTo>
                    <a:pt x="165" y="0"/>
                    <a:pt x="178" y="5"/>
                    <a:pt x="183" y="13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54;p32"/>
            <p:cNvSpPr/>
            <p:nvPr/>
          </p:nvSpPr>
          <p:spPr>
            <a:xfrm>
              <a:off x="3664863" y="3169542"/>
              <a:ext cx="15505" cy="20245"/>
            </a:xfrm>
            <a:custGeom>
              <a:avLst/>
              <a:gdLst/>
              <a:ahLst/>
              <a:cxnLst/>
              <a:rect l="l" t="t" r="r" b="b"/>
              <a:pathLst>
                <a:path w="157" h="205" extrusionOk="0">
                  <a:moveTo>
                    <a:pt x="117" y="5"/>
                  </a:moveTo>
                  <a:lnTo>
                    <a:pt x="143" y="18"/>
                  </a:lnTo>
                  <a:cubicBezTo>
                    <a:pt x="152" y="27"/>
                    <a:pt x="156" y="35"/>
                    <a:pt x="152" y="44"/>
                  </a:cubicBezTo>
                  <a:lnTo>
                    <a:pt x="65" y="191"/>
                  </a:lnTo>
                  <a:cubicBezTo>
                    <a:pt x="61" y="200"/>
                    <a:pt x="48" y="204"/>
                    <a:pt x="39" y="196"/>
                  </a:cubicBezTo>
                  <a:lnTo>
                    <a:pt x="13" y="183"/>
                  </a:lnTo>
                  <a:cubicBezTo>
                    <a:pt x="5" y="178"/>
                    <a:pt x="0" y="165"/>
                    <a:pt x="9" y="157"/>
                  </a:cubicBezTo>
                  <a:lnTo>
                    <a:pt x="91" y="9"/>
                  </a:lnTo>
                  <a:cubicBezTo>
                    <a:pt x="96" y="1"/>
                    <a:pt x="109" y="1"/>
                    <a:pt x="117" y="5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55;p32"/>
            <p:cNvSpPr/>
            <p:nvPr/>
          </p:nvSpPr>
          <p:spPr>
            <a:xfrm>
              <a:off x="3764608" y="3194429"/>
              <a:ext cx="6913" cy="20147"/>
            </a:xfrm>
            <a:custGeom>
              <a:avLst/>
              <a:gdLst/>
              <a:ahLst/>
              <a:cxnLst/>
              <a:rect l="l" t="t" r="r" b="b"/>
              <a:pathLst>
                <a:path w="70" h="204" extrusionOk="0">
                  <a:moveTo>
                    <a:pt x="18" y="0"/>
                  </a:moveTo>
                  <a:lnTo>
                    <a:pt x="48" y="0"/>
                  </a:lnTo>
                  <a:cubicBezTo>
                    <a:pt x="61" y="0"/>
                    <a:pt x="70" y="9"/>
                    <a:pt x="70" y="17"/>
                  </a:cubicBezTo>
                  <a:lnTo>
                    <a:pt x="70" y="187"/>
                  </a:lnTo>
                  <a:cubicBezTo>
                    <a:pt x="70" y="195"/>
                    <a:pt x="61" y="204"/>
                    <a:pt x="48" y="204"/>
                  </a:cubicBezTo>
                  <a:lnTo>
                    <a:pt x="18" y="204"/>
                  </a:lnTo>
                  <a:cubicBezTo>
                    <a:pt x="9" y="204"/>
                    <a:pt x="0" y="195"/>
                    <a:pt x="0" y="187"/>
                  </a:cubicBezTo>
                  <a:lnTo>
                    <a:pt x="0" y="17"/>
                  </a:lnTo>
                  <a:cubicBezTo>
                    <a:pt x="0" y="4"/>
                    <a:pt x="9" y="0"/>
                    <a:pt x="18" y="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56;p32"/>
            <p:cNvSpPr/>
            <p:nvPr/>
          </p:nvSpPr>
          <p:spPr>
            <a:xfrm>
              <a:off x="3855366" y="3168258"/>
              <a:ext cx="15110" cy="20245"/>
            </a:xfrm>
            <a:custGeom>
              <a:avLst/>
              <a:gdLst/>
              <a:ahLst/>
              <a:cxnLst/>
              <a:rect l="l" t="t" r="r" b="b"/>
              <a:pathLst>
                <a:path w="153" h="205" extrusionOk="0">
                  <a:moveTo>
                    <a:pt x="14" y="18"/>
                  </a:moveTo>
                  <a:lnTo>
                    <a:pt x="40" y="5"/>
                  </a:lnTo>
                  <a:cubicBezTo>
                    <a:pt x="48" y="1"/>
                    <a:pt x="57" y="5"/>
                    <a:pt x="66" y="14"/>
                  </a:cubicBezTo>
                  <a:lnTo>
                    <a:pt x="148" y="157"/>
                  </a:lnTo>
                  <a:cubicBezTo>
                    <a:pt x="152" y="165"/>
                    <a:pt x="148" y="178"/>
                    <a:pt x="139" y="183"/>
                  </a:cubicBezTo>
                  <a:lnTo>
                    <a:pt x="113" y="200"/>
                  </a:lnTo>
                  <a:cubicBezTo>
                    <a:pt x="105" y="204"/>
                    <a:pt x="96" y="200"/>
                    <a:pt x="87" y="191"/>
                  </a:cubicBezTo>
                  <a:lnTo>
                    <a:pt x="5" y="44"/>
                  </a:lnTo>
                  <a:cubicBezTo>
                    <a:pt x="1" y="35"/>
                    <a:pt x="5" y="27"/>
                    <a:pt x="14" y="18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57;p32"/>
            <p:cNvSpPr/>
            <p:nvPr/>
          </p:nvSpPr>
          <p:spPr>
            <a:xfrm>
              <a:off x="3922225" y="3100609"/>
              <a:ext cx="20147" cy="15110"/>
            </a:xfrm>
            <a:custGeom>
              <a:avLst/>
              <a:gdLst/>
              <a:ahLst/>
              <a:cxnLst/>
              <a:rect l="l" t="t" r="r" b="b"/>
              <a:pathLst>
                <a:path w="204" h="153" extrusionOk="0">
                  <a:moveTo>
                    <a:pt x="4" y="40"/>
                  </a:moveTo>
                  <a:lnTo>
                    <a:pt x="17" y="14"/>
                  </a:lnTo>
                  <a:cubicBezTo>
                    <a:pt x="26" y="5"/>
                    <a:pt x="35" y="1"/>
                    <a:pt x="43" y="5"/>
                  </a:cubicBezTo>
                  <a:lnTo>
                    <a:pt x="191" y="87"/>
                  </a:lnTo>
                  <a:cubicBezTo>
                    <a:pt x="199" y="96"/>
                    <a:pt x="204" y="105"/>
                    <a:pt x="195" y="113"/>
                  </a:cubicBezTo>
                  <a:lnTo>
                    <a:pt x="182" y="139"/>
                  </a:lnTo>
                  <a:cubicBezTo>
                    <a:pt x="178" y="152"/>
                    <a:pt x="165" y="152"/>
                    <a:pt x="156" y="148"/>
                  </a:cubicBezTo>
                  <a:lnTo>
                    <a:pt x="13" y="66"/>
                  </a:lnTo>
                  <a:cubicBezTo>
                    <a:pt x="0" y="57"/>
                    <a:pt x="0" y="48"/>
                    <a:pt x="4" y="4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58;p32"/>
            <p:cNvSpPr/>
            <p:nvPr/>
          </p:nvSpPr>
          <p:spPr>
            <a:xfrm>
              <a:off x="3947013" y="3009456"/>
              <a:ext cx="20245" cy="6913"/>
            </a:xfrm>
            <a:custGeom>
              <a:avLst/>
              <a:gdLst/>
              <a:ahLst/>
              <a:cxnLst/>
              <a:rect l="l" t="t" r="r" b="b"/>
              <a:pathLst>
                <a:path w="205" h="70" extrusionOk="0">
                  <a:moveTo>
                    <a:pt x="0" y="48"/>
                  </a:moveTo>
                  <a:lnTo>
                    <a:pt x="0" y="17"/>
                  </a:lnTo>
                  <a:cubicBezTo>
                    <a:pt x="0" y="9"/>
                    <a:pt x="9" y="0"/>
                    <a:pt x="18" y="0"/>
                  </a:cubicBezTo>
                  <a:lnTo>
                    <a:pt x="187" y="0"/>
                  </a:lnTo>
                  <a:cubicBezTo>
                    <a:pt x="196" y="0"/>
                    <a:pt x="204" y="9"/>
                    <a:pt x="204" y="17"/>
                  </a:cubicBezTo>
                  <a:lnTo>
                    <a:pt x="204" y="48"/>
                  </a:lnTo>
                  <a:cubicBezTo>
                    <a:pt x="204" y="61"/>
                    <a:pt x="196" y="69"/>
                    <a:pt x="187" y="69"/>
                  </a:cubicBezTo>
                  <a:lnTo>
                    <a:pt x="18" y="69"/>
                  </a:lnTo>
                  <a:cubicBezTo>
                    <a:pt x="9" y="69"/>
                    <a:pt x="0" y="61"/>
                    <a:pt x="0" y="48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59;p32"/>
            <p:cNvSpPr/>
            <p:nvPr/>
          </p:nvSpPr>
          <p:spPr>
            <a:xfrm>
              <a:off x="3920941" y="2910106"/>
              <a:ext cx="20147" cy="15505"/>
            </a:xfrm>
            <a:custGeom>
              <a:avLst/>
              <a:gdLst/>
              <a:ahLst/>
              <a:cxnLst/>
              <a:rect l="l" t="t" r="r" b="b"/>
              <a:pathLst>
                <a:path w="204" h="157" extrusionOk="0">
                  <a:moveTo>
                    <a:pt x="22" y="143"/>
                  </a:moveTo>
                  <a:lnTo>
                    <a:pt x="4" y="117"/>
                  </a:lnTo>
                  <a:cubicBezTo>
                    <a:pt x="0" y="109"/>
                    <a:pt x="4" y="96"/>
                    <a:pt x="13" y="91"/>
                  </a:cubicBezTo>
                  <a:lnTo>
                    <a:pt x="156" y="9"/>
                  </a:lnTo>
                  <a:cubicBezTo>
                    <a:pt x="165" y="0"/>
                    <a:pt x="178" y="5"/>
                    <a:pt x="182" y="13"/>
                  </a:cubicBezTo>
                  <a:lnTo>
                    <a:pt x="199" y="39"/>
                  </a:lnTo>
                  <a:cubicBezTo>
                    <a:pt x="204" y="48"/>
                    <a:pt x="199" y="61"/>
                    <a:pt x="191" y="65"/>
                  </a:cubicBezTo>
                  <a:lnTo>
                    <a:pt x="43" y="152"/>
                  </a:lnTo>
                  <a:cubicBezTo>
                    <a:pt x="35" y="156"/>
                    <a:pt x="26" y="152"/>
                    <a:pt x="22" y="143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0;p32"/>
            <p:cNvSpPr/>
            <p:nvPr/>
          </p:nvSpPr>
          <p:spPr>
            <a:xfrm>
              <a:off x="3853193" y="2838606"/>
              <a:ext cx="15110" cy="20147"/>
            </a:xfrm>
            <a:custGeom>
              <a:avLst/>
              <a:gdLst/>
              <a:ahLst/>
              <a:cxnLst/>
              <a:rect l="l" t="t" r="r" b="b"/>
              <a:pathLst>
                <a:path w="153" h="204" extrusionOk="0">
                  <a:moveTo>
                    <a:pt x="40" y="200"/>
                  </a:moveTo>
                  <a:lnTo>
                    <a:pt x="14" y="182"/>
                  </a:lnTo>
                  <a:cubicBezTo>
                    <a:pt x="5" y="178"/>
                    <a:pt x="1" y="165"/>
                    <a:pt x="5" y="156"/>
                  </a:cubicBezTo>
                  <a:lnTo>
                    <a:pt x="88" y="13"/>
                  </a:lnTo>
                  <a:cubicBezTo>
                    <a:pt x="96" y="4"/>
                    <a:pt x="105" y="0"/>
                    <a:pt x="114" y="4"/>
                  </a:cubicBezTo>
                  <a:lnTo>
                    <a:pt x="140" y="22"/>
                  </a:lnTo>
                  <a:cubicBezTo>
                    <a:pt x="153" y="26"/>
                    <a:pt x="153" y="39"/>
                    <a:pt x="148" y="48"/>
                  </a:cubicBezTo>
                  <a:lnTo>
                    <a:pt x="66" y="191"/>
                  </a:lnTo>
                  <a:cubicBezTo>
                    <a:pt x="62" y="200"/>
                    <a:pt x="49" y="204"/>
                    <a:pt x="40" y="200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1;p32"/>
            <p:cNvSpPr/>
            <p:nvPr/>
          </p:nvSpPr>
          <p:spPr>
            <a:xfrm>
              <a:off x="3481963" y="2729380"/>
              <a:ext cx="514823" cy="515218"/>
            </a:xfrm>
            <a:custGeom>
              <a:avLst/>
              <a:gdLst/>
              <a:ahLst/>
              <a:cxnLst/>
              <a:rect l="l" t="t" r="r" b="b"/>
              <a:pathLst>
                <a:path w="5213" h="5217" extrusionOk="0">
                  <a:moveTo>
                    <a:pt x="5212" y="2606"/>
                  </a:moveTo>
                  <a:cubicBezTo>
                    <a:pt x="5212" y="4046"/>
                    <a:pt x="4046" y="5216"/>
                    <a:pt x="2607" y="5216"/>
                  </a:cubicBezTo>
                  <a:cubicBezTo>
                    <a:pt x="1167" y="5216"/>
                    <a:pt x="1" y="4046"/>
                    <a:pt x="1" y="2606"/>
                  </a:cubicBezTo>
                  <a:cubicBezTo>
                    <a:pt x="1" y="1167"/>
                    <a:pt x="1167" y="1"/>
                    <a:pt x="2607" y="1"/>
                  </a:cubicBezTo>
                  <a:cubicBezTo>
                    <a:pt x="4046" y="1"/>
                    <a:pt x="5212" y="1167"/>
                    <a:pt x="5212" y="26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2;p32"/>
            <p:cNvSpPr/>
            <p:nvPr/>
          </p:nvSpPr>
          <p:spPr>
            <a:xfrm>
              <a:off x="3519294" y="2766612"/>
              <a:ext cx="440656" cy="440755"/>
            </a:xfrm>
            <a:custGeom>
              <a:avLst/>
              <a:gdLst/>
              <a:ahLst/>
              <a:cxnLst/>
              <a:rect l="l" t="t" r="r" b="b"/>
              <a:pathLst>
                <a:path w="4462" h="4463" extrusionOk="0">
                  <a:moveTo>
                    <a:pt x="4462" y="2229"/>
                  </a:moveTo>
                  <a:cubicBezTo>
                    <a:pt x="4462" y="3439"/>
                    <a:pt x="3499" y="4419"/>
                    <a:pt x="2302" y="4458"/>
                  </a:cubicBezTo>
                  <a:cubicBezTo>
                    <a:pt x="2276" y="4462"/>
                    <a:pt x="2255" y="4462"/>
                    <a:pt x="2229" y="4462"/>
                  </a:cubicBezTo>
                  <a:cubicBezTo>
                    <a:pt x="997" y="4462"/>
                    <a:pt x="0" y="3461"/>
                    <a:pt x="0" y="2229"/>
                  </a:cubicBezTo>
                  <a:cubicBezTo>
                    <a:pt x="0" y="998"/>
                    <a:pt x="997" y="1"/>
                    <a:pt x="2229" y="1"/>
                  </a:cubicBezTo>
                  <a:cubicBezTo>
                    <a:pt x="2255" y="1"/>
                    <a:pt x="2276" y="1"/>
                    <a:pt x="2302" y="1"/>
                  </a:cubicBezTo>
                  <a:cubicBezTo>
                    <a:pt x="3499" y="40"/>
                    <a:pt x="4462" y="1024"/>
                    <a:pt x="4462" y="2229"/>
                  </a:cubicBezTo>
                  <a:close/>
                </a:path>
              </a:pathLst>
            </a:custGeom>
            <a:solidFill>
              <a:srgbClr val="617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63;p32"/>
            <p:cNvSpPr/>
            <p:nvPr/>
          </p:nvSpPr>
          <p:spPr>
            <a:xfrm>
              <a:off x="3533416" y="2766612"/>
              <a:ext cx="426534" cy="440261"/>
            </a:xfrm>
            <a:custGeom>
              <a:avLst/>
              <a:gdLst/>
              <a:ahLst/>
              <a:cxnLst/>
              <a:rect l="l" t="t" r="r" b="b"/>
              <a:pathLst>
                <a:path w="4319" h="4458" extrusionOk="0">
                  <a:moveTo>
                    <a:pt x="4319" y="2229"/>
                  </a:moveTo>
                  <a:cubicBezTo>
                    <a:pt x="4319" y="3439"/>
                    <a:pt x="3356" y="4419"/>
                    <a:pt x="2159" y="4458"/>
                  </a:cubicBezTo>
                  <a:cubicBezTo>
                    <a:pt x="958" y="4423"/>
                    <a:pt x="0" y="3439"/>
                    <a:pt x="0" y="2229"/>
                  </a:cubicBezTo>
                  <a:cubicBezTo>
                    <a:pt x="0" y="1024"/>
                    <a:pt x="958" y="40"/>
                    <a:pt x="2159" y="1"/>
                  </a:cubicBezTo>
                  <a:cubicBezTo>
                    <a:pt x="3356" y="40"/>
                    <a:pt x="4319" y="1024"/>
                    <a:pt x="4319" y="2229"/>
                  </a:cubicBezTo>
                  <a:close/>
                </a:path>
              </a:pathLst>
            </a:custGeom>
            <a:solidFill>
              <a:srgbClr val="B6C7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64;p32"/>
            <p:cNvSpPr/>
            <p:nvPr/>
          </p:nvSpPr>
          <p:spPr>
            <a:xfrm>
              <a:off x="3730734" y="2818854"/>
              <a:ext cx="29232" cy="167987"/>
            </a:xfrm>
            <a:custGeom>
              <a:avLst/>
              <a:gdLst/>
              <a:ahLst/>
              <a:cxnLst/>
              <a:rect l="l" t="t" r="r" b="b"/>
              <a:pathLst>
                <a:path w="296" h="1701" extrusionOk="0">
                  <a:moveTo>
                    <a:pt x="127" y="22"/>
                  </a:moveTo>
                  <a:lnTo>
                    <a:pt x="1" y="1679"/>
                  </a:lnTo>
                  <a:cubicBezTo>
                    <a:pt x="1" y="1687"/>
                    <a:pt x="10" y="1700"/>
                    <a:pt x="18" y="1700"/>
                  </a:cubicBezTo>
                  <a:lnTo>
                    <a:pt x="278" y="1700"/>
                  </a:lnTo>
                  <a:cubicBezTo>
                    <a:pt x="287" y="1700"/>
                    <a:pt x="296" y="1687"/>
                    <a:pt x="296" y="1679"/>
                  </a:cubicBezTo>
                  <a:lnTo>
                    <a:pt x="166" y="22"/>
                  </a:lnTo>
                  <a:cubicBezTo>
                    <a:pt x="166" y="1"/>
                    <a:pt x="131" y="1"/>
                    <a:pt x="127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65;p32"/>
            <p:cNvSpPr/>
            <p:nvPr/>
          </p:nvSpPr>
          <p:spPr>
            <a:xfrm>
              <a:off x="3745350" y="2971731"/>
              <a:ext cx="117423" cy="29627"/>
            </a:xfrm>
            <a:custGeom>
              <a:avLst/>
              <a:gdLst/>
              <a:ahLst/>
              <a:cxnLst/>
              <a:rect l="l" t="t" r="r" b="b"/>
              <a:pathLst>
                <a:path w="1189" h="300" extrusionOk="0">
                  <a:moveTo>
                    <a:pt x="1162" y="131"/>
                  </a:moveTo>
                  <a:lnTo>
                    <a:pt x="26" y="5"/>
                  </a:lnTo>
                  <a:cubicBezTo>
                    <a:pt x="13" y="1"/>
                    <a:pt x="0" y="14"/>
                    <a:pt x="0" y="27"/>
                  </a:cubicBezTo>
                  <a:lnTo>
                    <a:pt x="0" y="278"/>
                  </a:lnTo>
                  <a:cubicBezTo>
                    <a:pt x="0" y="291"/>
                    <a:pt x="13" y="300"/>
                    <a:pt x="26" y="300"/>
                  </a:cubicBezTo>
                  <a:lnTo>
                    <a:pt x="1162" y="174"/>
                  </a:lnTo>
                  <a:cubicBezTo>
                    <a:pt x="1188" y="170"/>
                    <a:pt x="1188" y="131"/>
                    <a:pt x="1162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66;p32"/>
            <p:cNvSpPr/>
            <p:nvPr/>
          </p:nvSpPr>
          <p:spPr>
            <a:xfrm>
              <a:off x="3730339" y="2971731"/>
              <a:ext cx="30121" cy="29627"/>
            </a:xfrm>
            <a:custGeom>
              <a:avLst/>
              <a:gdLst/>
              <a:ahLst/>
              <a:cxnLst/>
              <a:rect l="l" t="t" r="r" b="b"/>
              <a:pathLst>
                <a:path w="305" h="300" extrusionOk="0">
                  <a:moveTo>
                    <a:pt x="304" y="152"/>
                  </a:moveTo>
                  <a:cubicBezTo>
                    <a:pt x="304" y="235"/>
                    <a:pt x="235" y="300"/>
                    <a:pt x="152" y="300"/>
                  </a:cubicBezTo>
                  <a:cubicBezTo>
                    <a:pt x="70" y="300"/>
                    <a:pt x="1" y="235"/>
                    <a:pt x="1" y="152"/>
                  </a:cubicBezTo>
                  <a:cubicBezTo>
                    <a:pt x="1" y="66"/>
                    <a:pt x="70" y="1"/>
                    <a:pt x="152" y="1"/>
                  </a:cubicBezTo>
                  <a:cubicBezTo>
                    <a:pt x="235" y="1"/>
                    <a:pt x="304" y="66"/>
                    <a:pt x="304" y="152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67;p32"/>
            <p:cNvSpPr/>
            <p:nvPr/>
          </p:nvSpPr>
          <p:spPr>
            <a:xfrm>
              <a:off x="3741894" y="2786758"/>
              <a:ext cx="7012" cy="20245"/>
            </a:xfrm>
            <a:custGeom>
              <a:avLst/>
              <a:gdLst/>
              <a:ahLst/>
              <a:cxnLst/>
              <a:rect l="l" t="t" r="r" b="b"/>
              <a:pathLst>
                <a:path w="71" h="205" extrusionOk="0">
                  <a:moveTo>
                    <a:pt x="48" y="204"/>
                  </a:moveTo>
                  <a:lnTo>
                    <a:pt x="22" y="204"/>
                  </a:lnTo>
                  <a:cubicBezTo>
                    <a:pt x="9" y="204"/>
                    <a:pt x="1" y="196"/>
                    <a:pt x="1" y="187"/>
                  </a:cubicBezTo>
                  <a:lnTo>
                    <a:pt x="1" y="18"/>
                  </a:lnTo>
                  <a:cubicBezTo>
                    <a:pt x="1" y="9"/>
                    <a:pt x="9" y="1"/>
                    <a:pt x="22" y="1"/>
                  </a:cubicBezTo>
                  <a:lnTo>
                    <a:pt x="48" y="1"/>
                  </a:lnTo>
                  <a:cubicBezTo>
                    <a:pt x="61" y="1"/>
                    <a:pt x="70" y="9"/>
                    <a:pt x="70" y="18"/>
                  </a:cubicBezTo>
                  <a:lnTo>
                    <a:pt x="70" y="187"/>
                  </a:lnTo>
                  <a:cubicBezTo>
                    <a:pt x="70" y="196"/>
                    <a:pt x="61" y="204"/>
                    <a:pt x="48" y="204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68;p32"/>
            <p:cNvSpPr/>
            <p:nvPr/>
          </p:nvSpPr>
          <p:spPr>
            <a:xfrm>
              <a:off x="3642543" y="2812830"/>
              <a:ext cx="15505" cy="20245"/>
            </a:xfrm>
            <a:custGeom>
              <a:avLst/>
              <a:gdLst/>
              <a:ahLst/>
              <a:cxnLst/>
              <a:rect l="l" t="t" r="r" b="b"/>
              <a:pathLst>
                <a:path w="157" h="205" extrusionOk="0">
                  <a:moveTo>
                    <a:pt x="144" y="183"/>
                  </a:moveTo>
                  <a:lnTo>
                    <a:pt x="118" y="200"/>
                  </a:lnTo>
                  <a:cubicBezTo>
                    <a:pt x="109" y="205"/>
                    <a:pt x="96" y="200"/>
                    <a:pt x="92" y="192"/>
                  </a:cubicBezTo>
                  <a:lnTo>
                    <a:pt x="9" y="49"/>
                  </a:lnTo>
                  <a:cubicBezTo>
                    <a:pt x="1" y="40"/>
                    <a:pt x="5" y="27"/>
                    <a:pt x="14" y="23"/>
                  </a:cubicBezTo>
                  <a:lnTo>
                    <a:pt x="40" y="5"/>
                  </a:lnTo>
                  <a:cubicBezTo>
                    <a:pt x="48" y="1"/>
                    <a:pt x="61" y="5"/>
                    <a:pt x="66" y="14"/>
                  </a:cubicBezTo>
                  <a:lnTo>
                    <a:pt x="153" y="157"/>
                  </a:lnTo>
                  <a:cubicBezTo>
                    <a:pt x="157" y="170"/>
                    <a:pt x="153" y="179"/>
                    <a:pt x="144" y="183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69;p32"/>
            <p:cNvSpPr/>
            <p:nvPr/>
          </p:nvSpPr>
          <p:spPr>
            <a:xfrm>
              <a:off x="3571043" y="2885713"/>
              <a:ext cx="20245" cy="15011"/>
            </a:xfrm>
            <a:custGeom>
              <a:avLst/>
              <a:gdLst/>
              <a:ahLst/>
              <a:cxnLst/>
              <a:rect l="l" t="t" r="r" b="b"/>
              <a:pathLst>
                <a:path w="205" h="152" extrusionOk="0">
                  <a:moveTo>
                    <a:pt x="200" y="113"/>
                  </a:moveTo>
                  <a:lnTo>
                    <a:pt x="183" y="139"/>
                  </a:lnTo>
                  <a:cubicBezTo>
                    <a:pt x="178" y="147"/>
                    <a:pt x="165" y="152"/>
                    <a:pt x="157" y="147"/>
                  </a:cubicBezTo>
                  <a:lnTo>
                    <a:pt x="14" y="65"/>
                  </a:lnTo>
                  <a:cubicBezTo>
                    <a:pt x="5" y="56"/>
                    <a:pt x="1" y="48"/>
                    <a:pt x="5" y="39"/>
                  </a:cubicBezTo>
                  <a:lnTo>
                    <a:pt x="22" y="13"/>
                  </a:lnTo>
                  <a:cubicBezTo>
                    <a:pt x="27" y="0"/>
                    <a:pt x="40" y="0"/>
                    <a:pt x="48" y="4"/>
                  </a:cubicBezTo>
                  <a:lnTo>
                    <a:pt x="191" y="87"/>
                  </a:lnTo>
                  <a:cubicBezTo>
                    <a:pt x="200" y="91"/>
                    <a:pt x="205" y="104"/>
                    <a:pt x="200" y="113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70;p32"/>
            <p:cNvSpPr/>
            <p:nvPr/>
          </p:nvSpPr>
          <p:spPr>
            <a:xfrm>
              <a:off x="3546255" y="2984964"/>
              <a:ext cx="20245" cy="7012"/>
            </a:xfrm>
            <a:custGeom>
              <a:avLst/>
              <a:gdLst/>
              <a:ahLst/>
              <a:cxnLst/>
              <a:rect l="l" t="t" r="r" b="b"/>
              <a:pathLst>
                <a:path w="205" h="71" extrusionOk="0">
                  <a:moveTo>
                    <a:pt x="204" y="23"/>
                  </a:moveTo>
                  <a:lnTo>
                    <a:pt x="204" y="49"/>
                  </a:lnTo>
                  <a:cubicBezTo>
                    <a:pt x="204" y="62"/>
                    <a:pt x="195" y="70"/>
                    <a:pt x="187" y="70"/>
                  </a:cubicBezTo>
                  <a:lnTo>
                    <a:pt x="18" y="70"/>
                  </a:lnTo>
                  <a:cubicBezTo>
                    <a:pt x="9" y="70"/>
                    <a:pt x="0" y="62"/>
                    <a:pt x="0" y="49"/>
                  </a:cubicBezTo>
                  <a:lnTo>
                    <a:pt x="0" y="23"/>
                  </a:lnTo>
                  <a:cubicBezTo>
                    <a:pt x="0" y="10"/>
                    <a:pt x="9" y="1"/>
                    <a:pt x="18" y="1"/>
                  </a:cubicBezTo>
                  <a:lnTo>
                    <a:pt x="187" y="1"/>
                  </a:lnTo>
                  <a:cubicBezTo>
                    <a:pt x="195" y="1"/>
                    <a:pt x="204" y="10"/>
                    <a:pt x="204" y="23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71;p32"/>
            <p:cNvSpPr/>
            <p:nvPr/>
          </p:nvSpPr>
          <p:spPr>
            <a:xfrm>
              <a:off x="3572327" y="3075821"/>
              <a:ext cx="20245" cy="15505"/>
            </a:xfrm>
            <a:custGeom>
              <a:avLst/>
              <a:gdLst/>
              <a:ahLst/>
              <a:cxnLst/>
              <a:rect l="l" t="t" r="r" b="b"/>
              <a:pathLst>
                <a:path w="205" h="157" extrusionOk="0">
                  <a:moveTo>
                    <a:pt x="183" y="13"/>
                  </a:moveTo>
                  <a:lnTo>
                    <a:pt x="200" y="39"/>
                  </a:lnTo>
                  <a:cubicBezTo>
                    <a:pt x="205" y="48"/>
                    <a:pt x="200" y="61"/>
                    <a:pt x="192" y="65"/>
                  </a:cubicBezTo>
                  <a:lnTo>
                    <a:pt x="48" y="148"/>
                  </a:lnTo>
                  <a:cubicBezTo>
                    <a:pt x="35" y="156"/>
                    <a:pt x="27" y="152"/>
                    <a:pt x="22" y="143"/>
                  </a:cubicBezTo>
                  <a:lnTo>
                    <a:pt x="5" y="117"/>
                  </a:lnTo>
                  <a:cubicBezTo>
                    <a:pt x="1" y="109"/>
                    <a:pt x="5" y="96"/>
                    <a:pt x="14" y="91"/>
                  </a:cubicBezTo>
                  <a:lnTo>
                    <a:pt x="157" y="4"/>
                  </a:lnTo>
                  <a:cubicBezTo>
                    <a:pt x="165" y="0"/>
                    <a:pt x="178" y="4"/>
                    <a:pt x="183" y="13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72;p32"/>
            <p:cNvSpPr/>
            <p:nvPr/>
          </p:nvSpPr>
          <p:spPr>
            <a:xfrm>
              <a:off x="3644716" y="3142581"/>
              <a:ext cx="15505" cy="20245"/>
            </a:xfrm>
            <a:custGeom>
              <a:avLst/>
              <a:gdLst/>
              <a:ahLst/>
              <a:cxnLst/>
              <a:rect l="l" t="t" r="r" b="b"/>
              <a:pathLst>
                <a:path w="157" h="205" extrusionOk="0">
                  <a:moveTo>
                    <a:pt x="118" y="5"/>
                  </a:moveTo>
                  <a:lnTo>
                    <a:pt x="144" y="22"/>
                  </a:lnTo>
                  <a:cubicBezTo>
                    <a:pt x="152" y="27"/>
                    <a:pt x="157" y="40"/>
                    <a:pt x="152" y="48"/>
                  </a:cubicBezTo>
                  <a:lnTo>
                    <a:pt x="66" y="191"/>
                  </a:lnTo>
                  <a:cubicBezTo>
                    <a:pt x="61" y="200"/>
                    <a:pt x="48" y="204"/>
                    <a:pt x="39" y="200"/>
                  </a:cubicBezTo>
                  <a:lnTo>
                    <a:pt x="13" y="183"/>
                  </a:lnTo>
                  <a:cubicBezTo>
                    <a:pt x="5" y="178"/>
                    <a:pt x="0" y="165"/>
                    <a:pt x="9" y="157"/>
                  </a:cubicBezTo>
                  <a:lnTo>
                    <a:pt x="92" y="13"/>
                  </a:lnTo>
                  <a:cubicBezTo>
                    <a:pt x="96" y="5"/>
                    <a:pt x="109" y="0"/>
                    <a:pt x="118" y="5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73;p32"/>
            <p:cNvSpPr/>
            <p:nvPr/>
          </p:nvSpPr>
          <p:spPr>
            <a:xfrm>
              <a:off x="3744461" y="3167369"/>
              <a:ext cx="7012" cy="20245"/>
            </a:xfrm>
            <a:custGeom>
              <a:avLst/>
              <a:gdLst/>
              <a:ahLst/>
              <a:cxnLst/>
              <a:rect l="l" t="t" r="r" b="b"/>
              <a:pathLst>
                <a:path w="71" h="205" extrusionOk="0">
                  <a:moveTo>
                    <a:pt x="18" y="1"/>
                  </a:moveTo>
                  <a:lnTo>
                    <a:pt x="48" y="1"/>
                  </a:lnTo>
                  <a:cubicBezTo>
                    <a:pt x="61" y="1"/>
                    <a:pt x="70" y="10"/>
                    <a:pt x="70" y="18"/>
                  </a:cubicBezTo>
                  <a:lnTo>
                    <a:pt x="70" y="187"/>
                  </a:lnTo>
                  <a:cubicBezTo>
                    <a:pt x="70" y="196"/>
                    <a:pt x="61" y="205"/>
                    <a:pt x="48" y="205"/>
                  </a:cubicBezTo>
                  <a:lnTo>
                    <a:pt x="18" y="205"/>
                  </a:lnTo>
                  <a:cubicBezTo>
                    <a:pt x="9" y="205"/>
                    <a:pt x="1" y="196"/>
                    <a:pt x="1" y="187"/>
                  </a:cubicBezTo>
                  <a:lnTo>
                    <a:pt x="1" y="18"/>
                  </a:lnTo>
                  <a:cubicBezTo>
                    <a:pt x="1" y="10"/>
                    <a:pt x="9" y="1"/>
                    <a:pt x="18" y="1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74;p32"/>
            <p:cNvSpPr/>
            <p:nvPr/>
          </p:nvSpPr>
          <p:spPr>
            <a:xfrm>
              <a:off x="3835220" y="3141297"/>
              <a:ext cx="15110" cy="20245"/>
            </a:xfrm>
            <a:custGeom>
              <a:avLst/>
              <a:gdLst/>
              <a:ahLst/>
              <a:cxnLst/>
              <a:rect l="l" t="t" r="r" b="b"/>
              <a:pathLst>
                <a:path w="153" h="205" extrusionOk="0">
                  <a:moveTo>
                    <a:pt x="14" y="22"/>
                  </a:moveTo>
                  <a:lnTo>
                    <a:pt x="40" y="5"/>
                  </a:lnTo>
                  <a:cubicBezTo>
                    <a:pt x="49" y="0"/>
                    <a:pt x="57" y="5"/>
                    <a:pt x="66" y="13"/>
                  </a:cubicBezTo>
                  <a:lnTo>
                    <a:pt x="148" y="157"/>
                  </a:lnTo>
                  <a:cubicBezTo>
                    <a:pt x="153" y="170"/>
                    <a:pt x="153" y="178"/>
                    <a:pt x="140" y="183"/>
                  </a:cubicBezTo>
                  <a:lnTo>
                    <a:pt x="114" y="200"/>
                  </a:lnTo>
                  <a:cubicBezTo>
                    <a:pt x="105" y="204"/>
                    <a:pt x="96" y="200"/>
                    <a:pt x="88" y="191"/>
                  </a:cubicBezTo>
                  <a:lnTo>
                    <a:pt x="5" y="48"/>
                  </a:lnTo>
                  <a:cubicBezTo>
                    <a:pt x="1" y="40"/>
                    <a:pt x="5" y="26"/>
                    <a:pt x="14" y="22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75;p32"/>
            <p:cNvSpPr/>
            <p:nvPr/>
          </p:nvSpPr>
          <p:spPr>
            <a:xfrm>
              <a:off x="3902079" y="3073649"/>
              <a:ext cx="20147" cy="15505"/>
            </a:xfrm>
            <a:custGeom>
              <a:avLst/>
              <a:gdLst/>
              <a:ahLst/>
              <a:cxnLst/>
              <a:rect l="l" t="t" r="r" b="b"/>
              <a:pathLst>
                <a:path w="204" h="157" extrusionOk="0">
                  <a:moveTo>
                    <a:pt x="5" y="39"/>
                  </a:moveTo>
                  <a:lnTo>
                    <a:pt x="18" y="13"/>
                  </a:lnTo>
                  <a:cubicBezTo>
                    <a:pt x="26" y="5"/>
                    <a:pt x="35" y="0"/>
                    <a:pt x="44" y="5"/>
                  </a:cubicBezTo>
                  <a:lnTo>
                    <a:pt x="191" y="91"/>
                  </a:lnTo>
                  <a:cubicBezTo>
                    <a:pt x="200" y="96"/>
                    <a:pt x="204" y="109"/>
                    <a:pt x="195" y="118"/>
                  </a:cubicBezTo>
                  <a:lnTo>
                    <a:pt x="182" y="144"/>
                  </a:lnTo>
                  <a:cubicBezTo>
                    <a:pt x="178" y="152"/>
                    <a:pt x="165" y="157"/>
                    <a:pt x="156" y="148"/>
                  </a:cubicBezTo>
                  <a:lnTo>
                    <a:pt x="13" y="65"/>
                  </a:lnTo>
                  <a:cubicBezTo>
                    <a:pt x="0" y="61"/>
                    <a:pt x="0" y="48"/>
                    <a:pt x="5" y="39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76;p32"/>
            <p:cNvSpPr/>
            <p:nvPr/>
          </p:nvSpPr>
          <p:spPr>
            <a:xfrm>
              <a:off x="3926867" y="2982397"/>
              <a:ext cx="20245" cy="7012"/>
            </a:xfrm>
            <a:custGeom>
              <a:avLst/>
              <a:gdLst/>
              <a:ahLst/>
              <a:cxnLst/>
              <a:rect l="l" t="t" r="r" b="b"/>
              <a:pathLst>
                <a:path w="205" h="71" extrusionOk="0">
                  <a:moveTo>
                    <a:pt x="1" y="53"/>
                  </a:moveTo>
                  <a:lnTo>
                    <a:pt x="1" y="23"/>
                  </a:lnTo>
                  <a:cubicBezTo>
                    <a:pt x="1" y="10"/>
                    <a:pt x="9" y="1"/>
                    <a:pt x="18" y="1"/>
                  </a:cubicBezTo>
                  <a:lnTo>
                    <a:pt x="187" y="1"/>
                  </a:lnTo>
                  <a:cubicBezTo>
                    <a:pt x="196" y="1"/>
                    <a:pt x="204" y="10"/>
                    <a:pt x="204" y="23"/>
                  </a:cubicBezTo>
                  <a:lnTo>
                    <a:pt x="204" y="53"/>
                  </a:lnTo>
                  <a:cubicBezTo>
                    <a:pt x="204" y="62"/>
                    <a:pt x="196" y="70"/>
                    <a:pt x="187" y="70"/>
                  </a:cubicBezTo>
                  <a:lnTo>
                    <a:pt x="18" y="70"/>
                  </a:lnTo>
                  <a:cubicBezTo>
                    <a:pt x="9" y="70"/>
                    <a:pt x="1" y="62"/>
                    <a:pt x="1" y="53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77;p32"/>
            <p:cNvSpPr/>
            <p:nvPr/>
          </p:nvSpPr>
          <p:spPr>
            <a:xfrm>
              <a:off x="3900795" y="2883540"/>
              <a:ext cx="20147" cy="15110"/>
            </a:xfrm>
            <a:custGeom>
              <a:avLst/>
              <a:gdLst/>
              <a:ahLst/>
              <a:cxnLst/>
              <a:rect l="l" t="t" r="r" b="b"/>
              <a:pathLst>
                <a:path w="204" h="153" extrusionOk="0">
                  <a:moveTo>
                    <a:pt x="22" y="139"/>
                  </a:moveTo>
                  <a:lnTo>
                    <a:pt x="5" y="113"/>
                  </a:lnTo>
                  <a:cubicBezTo>
                    <a:pt x="0" y="104"/>
                    <a:pt x="5" y="96"/>
                    <a:pt x="13" y="87"/>
                  </a:cubicBezTo>
                  <a:lnTo>
                    <a:pt x="156" y="5"/>
                  </a:lnTo>
                  <a:cubicBezTo>
                    <a:pt x="165" y="0"/>
                    <a:pt x="178" y="0"/>
                    <a:pt x="182" y="13"/>
                  </a:cubicBezTo>
                  <a:lnTo>
                    <a:pt x="200" y="39"/>
                  </a:lnTo>
                  <a:cubicBezTo>
                    <a:pt x="204" y="48"/>
                    <a:pt x="200" y="57"/>
                    <a:pt x="191" y="65"/>
                  </a:cubicBezTo>
                  <a:lnTo>
                    <a:pt x="44" y="148"/>
                  </a:lnTo>
                  <a:cubicBezTo>
                    <a:pt x="35" y="152"/>
                    <a:pt x="26" y="148"/>
                    <a:pt x="22" y="139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78;p32"/>
            <p:cNvSpPr/>
            <p:nvPr/>
          </p:nvSpPr>
          <p:spPr>
            <a:xfrm>
              <a:off x="3833146" y="2811546"/>
              <a:ext cx="15011" cy="20245"/>
            </a:xfrm>
            <a:custGeom>
              <a:avLst/>
              <a:gdLst/>
              <a:ahLst/>
              <a:cxnLst/>
              <a:rect l="l" t="t" r="r" b="b"/>
              <a:pathLst>
                <a:path w="152" h="205" extrusionOk="0">
                  <a:moveTo>
                    <a:pt x="39" y="200"/>
                  </a:moveTo>
                  <a:lnTo>
                    <a:pt x="13" y="187"/>
                  </a:lnTo>
                  <a:cubicBezTo>
                    <a:pt x="5" y="179"/>
                    <a:pt x="0" y="170"/>
                    <a:pt x="5" y="161"/>
                  </a:cubicBezTo>
                  <a:lnTo>
                    <a:pt x="87" y="14"/>
                  </a:lnTo>
                  <a:cubicBezTo>
                    <a:pt x="96" y="5"/>
                    <a:pt x="104" y="1"/>
                    <a:pt x="113" y="10"/>
                  </a:cubicBezTo>
                  <a:lnTo>
                    <a:pt x="139" y="23"/>
                  </a:lnTo>
                  <a:cubicBezTo>
                    <a:pt x="152" y="27"/>
                    <a:pt x="152" y="40"/>
                    <a:pt x="148" y="49"/>
                  </a:cubicBezTo>
                  <a:lnTo>
                    <a:pt x="65" y="192"/>
                  </a:lnTo>
                  <a:cubicBezTo>
                    <a:pt x="61" y="205"/>
                    <a:pt x="48" y="205"/>
                    <a:pt x="39" y="200"/>
                  </a:cubicBezTo>
                  <a:close/>
                </a:path>
              </a:pathLst>
            </a:custGeom>
            <a:solidFill>
              <a:srgbClr val="788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79;p32"/>
            <p:cNvSpPr/>
            <p:nvPr/>
          </p:nvSpPr>
          <p:spPr>
            <a:xfrm>
              <a:off x="5453760" y="4290538"/>
              <a:ext cx="402634" cy="354243"/>
            </a:xfrm>
            <a:custGeom>
              <a:avLst/>
              <a:gdLst/>
              <a:ahLst/>
              <a:cxnLst/>
              <a:rect l="l" t="t" r="r" b="b"/>
              <a:pathLst>
                <a:path w="4077" h="3587" extrusionOk="0">
                  <a:moveTo>
                    <a:pt x="4076" y="1"/>
                  </a:moveTo>
                  <a:lnTo>
                    <a:pt x="1" y="1"/>
                  </a:lnTo>
                  <a:lnTo>
                    <a:pt x="1" y="3586"/>
                  </a:lnTo>
                  <a:lnTo>
                    <a:pt x="4076" y="3586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80;p32"/>
            <p:cNvSpPr/>
            <p:nvPr/>
          </p:nvSpPr>
          <p:spPr>
            <a:xfrm>
              <a:off x="5212692" y="4290538"/>
              <a:ext cx="349503" cy="354243"/>
            </a:xfrm>
            <a:custGeom>
              <a:avLst/>
              <a:gdLst/>
              <a:ahLst/>
              <a:cxnLst/>
              <a:rect l="l" t="t" r="r" b="b"/>
              <a:pathLst>
                <a:path w="3539" h="3587" extrusionOk="0">
                  <a:moveTo>
                    <a:pt x="3539" y="1"/>
                  </a:moveTo>
                  <a:lnTo>
                    <a:pt x="1" y="1"/>
                  </a:lnTo>
                  <a:lnTo>
                    <a:pt x="1" y="3586"/>
                  </a:lnTo>
                  <a:lnTo>
                    <a:pt x="3539" y="35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81;p32"/>
            <p:cNvSpPr/>
            <p:nvPr/>
          </p:nvSpPr>
          <p:spPr>
            <a:xfrm>
              <a:off x="5163511" y="4290538"/>
              <a:ext cx="398684" cy="56193"/>
            </a:xfrm>
            <a:custGeom>
              <a:avLst/>
              <a:gdLst/>
              <a:ahLst/>
              <a:cxnLst/>
              <a:rect l="l" t="t" r="r" b="b"/>
              <a:pathLst>
                <a:path w="4037" h="569" extrusionOk="0">
                  <a:moveTo>
                    <a:pt x="499" y="1"/>
                  </a:moveTo>
                  <a:lnTo>
                    <a:pt x="0" y="568"/>
                  </a:lnTo>
                  <a:lnTo>
                    <a:pt x="3655" y="568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rgbClr val="FF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2;p32"/>
            <p:cNvSpPr/>
            <p:nvPr/>
          </p:nvSpPr>
          <p:spPr>
            <a:xfrm>
              <a:off x="5562097" y="4290538"/>
              <a:ext cx="323431" cy="56193"/>
            </a:xfrm>
            <a:custGeom>
              <a:avLst/>
              <a:gdLst/>
              <a:ahLst/>
              <a:cxnLst/>
              <a:rect l="l" t="t" r="r" b="b"/>
              <a:pathLst>
                <a:path w="3275" h="569" extrusionOk="0">
                  <a:moveTo>
                    <a:pt x="1" y="1"/>
                  </a:moveTo>
                  <a:lnTo>
                    <a:pt x="330" y="568"/>
                  </a:lnTo>
                  <a:lnTo>
                    <a:pt x="3274" y="568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F97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83;p32"/>
            <p:cNvSpPr/>
            <p:nvPr/>
          </p:nvSpPr>
          <p:spPr>
            <a:xfrm>
              <a:off x="5243603" y="4589378"/>
              <a:ext cx="159790" cy="26665"/>
            </a:xfrm>
            <a:custGeom>
              <a:avLst/>
              <a:gdLst/>
              <a:ahLst/>
              <a:cxnLst/>
              <a:rect l="l" t="t" r="r" b="b"/>
              <a:pathLst>
                <a:path w="1618" h="270" extrusionOk="0">
                  <a:moveTo>
                    <a:pt x="1617" y="270"/>
                  </a:moveTo>
                  <a:lnTo>
                    <a:pt x="0" y="270"/>
                  </a:lnTo>
                  <a:lnTo>
                    <a:pt x="0" y="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84;p32"/>
            <p:cNvSpPr/>
            <p:nvPr/>
          </p:nvSpPr>
          <p:spPr>
            <a:xfrm>
              <a:off x="5716751" y="4428798"/>
              <a:ext cx="223587" cy="215983"/>
            </a:xfrm>
            <a:custGeom>
              <a:avLst/>
              <a:gdLst/>
              <a:ahLst/>
              <a:cxnLst/>
              <a:rect l="l" t="t" r="r" b="b"/>
              <a:pathLst>
                <a:path w="2264" h="2187" extrusionOk="0">
                  <a:moveTo>
                    <a:pt x="2263" y="1"/>
                  </a:moveTo>
                  <a:lnTo>
                    <a:pt x="13" y="1"/>
                  </a:lnTo>
                  <a:lnTo>
                    <a:pt x="0" y="2186"/>
                  </a:lnTo>
                  <a:lnTo>
                    <a:pt x="2250" y="21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85;p32"/>
            <p:cNvSpPr/>
            <p:nvPr/>
          </p:nvSpPr>
          <p:spPr>
            <a:xfrm>
              <a:off x="5501361" y="4428798"/>
              <a:ext cx="222303" cy="215983"/>
            </a:xfrm>
            <a:custGeom>
              <a:avLst/>
              <a:gdLst/>
              <a:ahLst/>
              <a:cxnLst/>
              <a:rect l="l" t="t" r="r" b="b"/>
              <a:pathLst>
                <a:path w="2251" h="2187" extrusionOk="0">
                  <a:moveTo>
                    <a:pt x="2250" y="2186"/>
                  </a:moveTo>
                  <a:lnTo>
                    <a:pt x="0" y="2186"/>
                  </a:lnTo>
                  <a:lnTo>
                    <a:pt x="0" y="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rgbClr val="FFA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86;p32"/>
            <p:cNvSpPr/>
            <p:nvPr/>
          </p:nvSpPr>
          <p:spPr>
            <a:xfrm>
              <a:off x="5501361" y="4428798"/>
              <a:ext cx="222303" cy="215983"/>
            </a:xfrm>
            <a:custGeom>
              <a:avLst/>
              <a:gdLst/>
              <a:ahLst/>
              <a:cxnLst/>
              <a:rect l="l" t="t" r="r" b="b"/>
              <a:pathLst>
                <a:path w="2251" h="2187" extrusionOk="0">
                  <a:moveTo>
                    <a:pt x="2250" y="31"/>
                  </a:moveTo>
                  <a:lnTo>
                    <a:pt x="1153" y="1089"/>
                  </a:lnTo>
                  <a:lnTo>
                    <a:pt x="2250" y="2156"/>
                  </a:lnTo>
                  <a:lnTo>
                    <a:pt x="2250" y="2186"/>
                  </a:lnTo>
                  <a:lnTo>
                    <a:pt x="2220" y="2186"/>
                  </a:lnTo>
                  <a:lnTo>
                    <a:pt x="1123" y="1115"/>
                  </a:lnTo>
                  <a:lnTo>
                    <a:pt x="13" y="2186"/>
                  </a:lnTo>
                  <a:lnTo>
                    <a:pt x="0" y="2186"/>
                  </a:lnTo>
                  <a:lnTo>
                    <a:pt x="0" y="2134"/>
                  </a:lnTo>
                  <a:lnTo>
                    <a:pt x="1088" y="1085"/>
                  </a:lnTo>
                  <a:lnTo>
                    <a:pt x="0" y="31"/>
                  </a:lnTo>
                  <a:lnTo>
                    <a:pt x="0" y="1"/>
                  </a:lnTo>
                  <a:lnTo>
                    <a:pt x="35" y="1"/>
                  </a:lnTo>
                  <a:lnTo>
                    <a:pt x="1123" y="1059"/>
                  </a:lnTo>
                  <a:lnTo>
                    <a:pt x="2220" y="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87;p32"/>
            <p:cNvSpPr/>
            <p:nvPr/>
          </p:nvSpPr>
          <p:spPr>
            <a:xfrm>
              <a:off x="3949976" y="4108528"/>
              <a:ext cx="331134" cy="507515"/>
            </a:xfrm>
            <a:custGeom>
              <a:avLst/>
              <a:gdLst/>
              <a:ahLst/>
              <a:cxnLst/>
              <a:rect l="l" t="t" r="r" b="b"/>
              <a:pathLst>
                <a:path w="3353" h="5139" extrusionOk="0">
                  <a:moveTo>
                    <a:pt x="1" y="1"/>
                  </a:moveTo>
                  <a:lnTo>
                    <a:pt x="3352" y="1"/>
                  </a:lnTo>
                  <a:lnTo>
                    <a:pt x="3352" y="5139"/>
                  </a:lnTo>
                  <a:lnTo>
                    <a:pt x="1" y="5139"/>
                  </a:lnTo>
                  <a:close/>
                </a:path>
              </a:pathLst>
            </a:custGeom>
            <a:solidFill>
              <a:srgbClr val="009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88;p32"/>
            <p:cNvSpPr/>
            <p:nvPr/>
          </p:nvSpPr>
          <p:spPr>
            <a:xfrm>
              <a:off x="3784754" y="4108528"/>
              <a:ext cx="358885" cy="507515"/>
            </a:xfrm>
            <a:custGeom>
              <a:avLst/>
              <a:gdLst/>
              <a:ahLst/>
              <a:cxnLst/>
              <a:rect l="l" t="t" r="r" b="b"/>
              <a:pathLst>
                <a:path w="3634" h="5139" extrusionOk="0">
                  <a:moveTo>
                    <a:pt x="0" y="1"/>
                  </a:moveTo>
                  <a:lnTo>
                    <a:pt x="3634" y="1"/>
                  </a:lnTo>
                  <a:lnTo>
                    <a:pt x="3634" y="5139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89;p32"/>
            <p:cNvSpPr/>
            <p:nvPr/>
          </p:nvSpPr>
          <p:spPr>
            <a:xfrm>
              <a:off x="3825838" y="4513631"/>
              <a:ext cx="130261" cy="24887"/>
            </a:xfrm>
            <a:custGeom>
              <a:avLst/>
              <a:gdLst/>
              <a:ahLst/>
              <a:cxnLst/>
              <a:rect l="l" t="t" r="r" b="b"/>
              <a:pathLst>
                <a:path w="1319" h="252" extrusionOk="0">
                  <a:moveTo>
                    <a:pt x="1319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009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90;p32"/>
            <p:cNvSpPr/>
            <p:nvPr/>
          </p:nvSpPr>
          <p:spPr>
            <a:xfrm>
              <a:off x="3825838" y="4562022"/>
              <a:ext cx="195342" cy="16394"/>
            </a:xfrm>
            <a:custGeom>
              <a:avLst/>
              <a:gdLst/>
              <a:ahLst/>
              <a:cxnLst/>
              <a:rect l="l" t="t" r="r" b="b"/>
              <a:pathLst>
                <a:path w="1978" h="166" extrusionOk="0">
                  <a:moveTo>
                    <a:pt x="1978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009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91;p32"/>
            <p:cNvSpPr/>
            <p:nvPr/>
          </p:nvSpPr>
          <p:spPr>
            <a:xfrm>
              <a:off x="3526503" y="4114157"/>
              <a:ext cx="173517" cy="187145"/>
            </a:xfrm>
            <a:custGeom>
              <a:avLst/>
              <a:gdLst/>
              <a:ahLst/>
              <a:cxnLst/>
              <a:rect l="l" t="t" r="r" b="b"/>
              <a:pathLst>
                <a:path w="1757" h="1895" extrusionOk="0">
                  <a:moveTo>
                    <a:pt x="35" y="1895"/>
                  </a:moveTo>
                  <a:cubicBezTo>
                    <a:pt x="35" y="1895"/>
                    <a:pt x="35" y="1895"/>
                    <a:pt x="31" y="1895"/>
                  </a:cubicBezTo>
                  <a:cubicBezTo>
                    <a:pt x="14" y="1895"/>
                    <a:pt x="1" y="1878"/>
                    <a:pt x="1" y="1856"/>
                  </a:cubicBezTo>
                  <a:lnTo>
                    <a:pt x="122" y="807"/>
                  </a:lnTo>
                  <a:cubicBezTo>
                    <a:pt x="179" y="347"/>
                    <a:pt x="569" y="0"/>
                    <a:pt x="1028" y="0"/>
                  </a:cubicBezTo>
                  <a:cubicBezTo>
                    <a:pt x="1228" y="0"/>
                    <a:pt x="1423" y="83"/>
                    <a:pt x="1557" y="230"/>
                  </a:cubicBezTo>
                  <a:cubicBezTo>
                    <a:pt x="1692" y="377"/>
                    <a:pt x="1757" y="577"/>
                    <a:pt x="1739" y="776"/>
                  </a:cubicBezTo>
                  <a:lnTo>
                    <a:pt x="1644" y="1865"/>
                  </a:lnTo>
                  <a:cubicBezTo>
                    <a:pt x="1640" y="1882"/>
                    <a:pt x="1622" y="1895"/>
                    <a:pt x="1605" y="1895"/>
                  </a:cubicBezTo>
                  <a:cubicBezTo>
                    <a:pt x="1588" y="1895"/>
                    <a:pt x="1575" y="1878"/>
                    <a:pt x="1575" y="1860"/>
                  </a:cubicBezTo>
                  <a:lnTo>
                    <a:pt x="1670" y="768"/>
                  </a:lnTo>
                  <a:cubicBezTo>
                    <a:pt x="1687" y="590"/>
                    <a:pt x="1627" y="408"/>
                    <a:pt x="1505" y="278"/>
                  </a:cubicBezTo>
                  <a:cubicBezTo>
                    <a:pt x="1384" y="143"/>
                    <a:pt x="1210" y="70"/>
                    <a:pt x="1028" y="70"/>
                  </a:cubicBezTo>
                  <a:cubicBezTo>
                    <a:pt x="603" y="70"/>
                    <a:pt x="239" y="390"/>
                    <a:pt x="192" y="815"/>
                  </a:cubicBezTo>
                  <a:lnTo>
                    <a:pt x="70" y="1865"/>
                  </a:lnTo>
                  <a:cubicBezTo>
                    <a:pt x="66" y="1882"/>
                    <a:pt x="53" y="1895"/>
                    <a:pt x="35" y="18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2;p32"/>
            <p:cNvSpPr/>
            <p:nvPr/>
          </p:nvSpPr>
          <p:spPr>
            <a:xfrm>
              <a:off x="3380045" y="4263577"/>
              <a:ext cx="324320" cy="353354"/>
            </a:xfrm>
            <a:custGeom>
              <a:avLst/>
              <a:gdLst/>
              <a:ahLst/>
              <a:cxnLst/>
              <a:rect l="l" t="t" r="r" b="b"/>
              <a:pathLst>
                <a:path w="3284" h="3578" extrusionOk="0">
                  <a:moveTo>
                    <a:pt x="387" y="0"/>
                  </a:moveTo>
                  <a:lnTo>
                    <a:pt x="3283" y="0"/>
                  </a:lnTo>
                  <a:lnTo>
                    <a:pt x="3071" y="3577"/>
                  </a:lnTo>
                  <a:lnTo>
                    <a:pt x="1" y="35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93;p32"/>
            <p:cNvSpPr/>
            <p:nvPr/>
          </p:nvSpPr>
          <p:spPr>
            <a:xfrm>
              <a:off x="3683231" y="4263577"/>
              <a:ext cx="70315" cy="353354"/>
            </a:xfrm>
            <a:custGeom>
              <a:avLst/>
              <a:gdLst/>
              <a:ahLst/>
              <a:cxnLst/>
              <a:rect l="l" t="t" r="r" b="b"/>
              <a:pathLst>
                <a:path w="712" h="3578" extrusionOk="0">
                  <a:moveTo>
                    <a:pt x="213" y="0"/>
                  </a:moveTo>
                  <a:lnTo>
                    <a:pt x="608" y="234"/>
                  </a:lnTo>
                  <a:lnTo>
                    <a:pt x="712" y="3577"/>
                  </a:lnTo>
                  <a:lnTo>
                    <a:pt x="1" y="3577"/>
                  </a:lnTo>
                  <a:close/>
                </a:path>
              </a:pathLst>
            </a:custGeom>
            <a:solidFill>
              <a:srgbClr val="D65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94;p32"/>
            <p:cNvSpPr/>
            <p:nvPr/>
          </p:nvSpPr>
          <p:spPr>
            <a:xfrm>
              <a:off x="3481173" y="4114157"/>
              <a:ext cx="173517" cy="187145"/>
            </a:xfrm>
            <a:custGeom>
              <a:avLst/>
              <a:gdLst/>
              <a:ahLst/>
              <a:cxnLst/>
              <a:rect l="l" t="t" r="r" b="b"/>
              <a:pathLst>
                <a:path w="1757" h="1895" extrusionOk="0">
                  <a:moveTo>
                    <a:pt x="35" y="1895"/>
                  </a:moveTo>
                  <a:cubicBezTo>
                    <a:pt x="35" y="1895"/>
                    <a:pt x="35" y="1895"/>
                    <a:pt x="35" y="1895"/>
                  </a:cubicBezTo>
                  <a:cubicBezTo>
                    <a:pt x="13" y="1895"/>
                    <a:pt x="0" y="1878"/>
                    <a:pt x="5" y="1856"/>
                  </a:cubicBezTo>
                  <a:lnTo>
                    <a:pt x="126" y="807"/>
                  </a:lnTo>
                  <a:cubicBezTo>
                    <a:pt x="178" y="347"/>
                    <a:pt x="568" y="0"/>
                    <a:pt x="1032" y="0"/>
                  </a:cubicBezTo>
                  <a:cubicBezTo>
                    <a:pt x="1232" y="0"/>
                    <a:pt x="1422" y="83"/>
                    <a:pt x="1557" y="230"/>
                  </a:cubicBezTo>
                  <a:cubicBezTo>
                    <a:pt x="1691" y="377"/>
                    <a:pt x="1756" y="577"/>
                    <a:pt x="1739" y="776"/>
                  </a:cubicBezTo>
                  <a:lnTo>
                    <a:pt x="1643" y="1865"/>
                  </a:lnTo>
                  <a:cubicBezTo>
                    <a:pt x="1643" y="1882"/>
                    <a:pt x="1626" y="1895"/>
                    <a:pt x="1609" y="1895"/>
                  </a:cubicBezTo>
                  <a:cubicBezTo>
                    <a:pt x="1587" y="1895"/>
                    <a:pt x="1574" y="1878"/>
                    <a:pt x="1578" y="1860"/>
                  </a:cubicBezTo>
                  <a:lnTo>
                    <a:pt x="1674" y="768"/>
                  </a:lnTo>
                  <a:cubicBezTo>
                    <a:pt x="1687" y="590"/>
                    <a:pt x="1626" y="408"/>
                    <a:pt x="1505" y="278"/>
                  </a:cubicBezTo>
                  <a:cubicBezTo>
                    <a:pt x="1383" y="143"/>
                    <a:pt x="1210" y="70"/>
                    <a:pt x="1032" y="70"/>
                  </a:cubicBezTo>
                  <a:cubicBezTo>
                    <a:pt x="603" y="70"/>
                    <a:pt x="243" y="390"/>
                    <a:pt x="191" y="815"/>
                  </a:cubicBezTo>
                  <a:lnTo>
                    <a:pt x="70" y="1865"/>
                  </a:lnTo>
                  <a:cubicBezTo>
                    <a:pt x="70" y="1882"/>
                    <a:pt x="52" y="1895"/>
                    <a:pt x="35" y="18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95;p32"/>
            <p:cNvSpPr/>
            <p:nvPr/>
          </p:nvSpPr>
          <p:spPr>
            <a:xfrm>
              <a:off x="3236649" y="4192472"/>
              <a:ext cx="135792" cy="160283"/>
            </a:xfrm>
            <a:custGeom>
              <a:avLst/>
              <a:gdLst/>
              <a:ahLst/>
              <a:cxnLst/>
              <a:rect l="l" t="t" r="r" b="b"/>
              <a:pathLst>
                <a:path w="1375" h="1623" extrusionOk="0">
                  <a:moveTo>
                    <a:pt x="31" y="1622"/>
                  </a:moveTo>
                  <a:cubicBezTo>
                    <a:pt x="31" y="1622"/>
                    <a:pt x="27" y="1622"/>
                    <a:pt x="27" y="1622"/>
                  </a:cubicBezTo>
                  <a:cubicBezTo>
                    <a:pt x="14" y="1618"/>
                    <a:pt x="1" y="1605"/>
                    <a:pt x="1" y="1592"/>
                  </a:cubicBezTo>
                  <a:lnTo>
                    <a:pt x="96" y="690"/>
                  </a:lnTo>
                  <a:cubicBezTo>
                    <a:pt x="139" y="300"/>
                    <a:pt x="443" y="1"/>
                    <a:pt x="807" y="1"/>
                  </a:cubicBezTo>
                  <a:cubicBezTo>
                    <a:pt x="954" y="1"/>
                    <a:pt x="1093" y="66"/>
                    <a:pt x="1202" y="178"/>
                  </a:cubicBezTo>
                  <a:cubicBezTo>
                    <a:pt x="1319" y="304"/>
                    <a:pt x="1375" y="482"/>
                    <a:pt x="1362" y="664"/>
                  </a:cubicBezTo>
                  <a:lnTo>
                    <a:pt x="1288" y="1596"/>
                  </a:lnTo>
                  <a:cubicBezTo>
                    <a:pt x="1284" y="1609"/>
                    <a:pt x="1275" y="1622"/>
                    <a:pt x="1258" y="1622"/>
                  </a:cubicBezTo>
                  <a:cubicBezTo>
                    <a:pt x="1241" y="1618"/>
                    <a:pt x="1232" y="1605"/>
                    <a:pt x="1232" y="1592"/>
                  </a:cubicBezTo>
                  <a:lnTo>
                    <a:pt x="1306" y="660"/>
                  </a:lnTo>
                  <a:cubicBezTo>
                    <a:pt x="1319" y="495"/>
                    <a:pt x="1267" y="334"/>
                    <a:pt x="1158" y="217"/>
                  </a:cubicBezTo>
                  <a:cubicBezTo>
                    <a:pt x="1063" y="113"/>
                    <a:pt x="941" y="57"/>
                    <a:pt x="807" y="57"/>
                  </a:cubicBezTo>
                  <a:cubicBezTo>
                    <a:pt x="473" y="57"/>
                    <a:pt x="191" y="334"/>
                    <a:pt x="152" y="699"/>
                  </a:cubicBezTo>
                  <a:lnTo>
                    <a:pt x="57" y="1596"/>
                  </a:lnTo>
                  <a:cubicBezTo>
                    <a:pt x="57" y="1609"/>
                    <a:pt x="44" y="1622"/>
                    <a:pt x="31" y="1622"/>
                  </a:cubicBezTo>
                  <a:close/>
                </a:path>
              </a:pathLst>
            </a:custGeom>
            <a:solidFill>
              <a:srgbClr val="009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96;p32"/>
            <p:cNvSpPr/>
            <p:nvPr/>
          </p:nvSpPr>
          <p:spPr>
            <a:xfrm>
              <a:off x="3125349" y="4314536"/>
              <a:ext cx="256967" cy="302395"/>
            </a:xfrm>
            <a:custGeom>
              <a:avLst/>
              <a:gdLst/>
              <a:ahLst/>
              <a:cxnLst/>
              <a:rect l="l" t="t" r="r" b="b"/>
              <a:pathLst>
                <a:path w="2602" h="3062" extrusionOk="0">
                  <a:moveTo>
                    <a:pt x="369" y="0"/>
                  </a:moveTo>
                  <a:lnTo>
                    <a:pt x="2602" y="0"/>
                  </a:lnTo>
                  <a:lnTo>
                    <a:pt x="2420" y="3061"/>
                  </a:lnTo>
                  <a:lnTo>
                    <a:pt x="0" y="30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97;p32"/>
            <p:cNvSpPr/>
            <p:nvPr/>
          </p:nvSpPr>
          <p:spPr>
            <a:xfrm>
              <a:off x="3364244" y="4314536"/>
              <a:ext cx="49774" cy="302395"/>
            </a:xfrm>
            <a:custGeom>
              <a:avLst/>
              <a:gdLst/>
              <a:ahLst/>
              <a:cxnLst/>
              <a:rect l="l" t="t" r="r" b="b"/>
              <a:pathLst>
                <a:path w="504" h="3062" extrusionOk="0">
                  <a:moveTo>
                    <a:pt x="183" y="0"/>
                  </a:moveTo>
                  <a:lnTo>
                    <a:pt x="412" y="135"/>
                  </a:lnTo>
                  <a:lnTo>
                    <a:pt x="504" y="3061"/>
                  </a:lnTo>
                  <a:lnTo>
                    <a:pt x="1" y="3061"/>
                  </a:lnTo>
                  <a:close/>
                </a:path>
              </a:pathLst>
            </a:custGeom>
            <a:solidFill>
              <a:srgbClr val="009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98;p32"/>
            <p:cNvSpPr/>
            <p:nvPr/>
          </p:nvSpPr>
          <p:spPr>
            <a:xfrm>
              <a:off x="3201096" y="4192472"/>
              <a:ext cx="136285" cy="160283"/>
            </a:xfrm>
            <a:custGeom>
              <a:avLst/>
              <a:gdLst/>
              <a:ahLst/>
              <a:cxnLst/>
              <a:rect l="l" t="t" r="r" b="b"/>
              <a:pathLst>
                <a:path w="1380" h="1623" extrusionOk="0">
                  <a:moveTo>
                    <a:pt x="31" y="1622"/>
                  </a:moveTo>
                  <a:cubicBezTo>
                    <a:pt x="31" y="1622"/>
                    <a:pt x="31" y="1622"/>
                    <a:pt x="27" y="1622"/>
                  </a:cubicBezTo>
                  <a:cubicBezTo>
                    <a:pt x="14" y="1618"/>
                    <a:pt x="1" y="1605"/>
                    <a:pt x="5" y="1592"/>
                  </a:cubicBezTo>
                  <a:lnTo>
                    <a:pt x="100" y="690"/>
                  </a:lnTo>
                  <a:cubicBezTo>
                    <a:pt x="139" y="300"/>
                    <a:pt x="447" y="1"/>
                    <a:pt x="807" y="1"/>
                  </a:cubicBezTo>
                  <a:cubicBezTo>
                    <a:pt x="959" y="1"/>
                    <a:pt x="1098" y="66"/>
                    <a:pt x="1202" y="178"/>
                  </a:cubicBezTo>
                  <a:cubicBezTo>
                    <a:pt x="1319" y="304"/>
                    <a:pt x="1379" y="482"/>
                    <a:pt x="1362" y="664"/>
                  </a:cubicBezTo>
                  <a:lnTo>
                    <a:pt x="1288" y="1596"/>
                  </a:lnTo>
                  <a:cubicBezTo>
                    <a:pt x="1288" y="1609"/>
                    <a:pt x="1275" y="1622"/>
                    <a:pt x="1258" y="1622"/>
                  </a:cubicBezTo>
                  <a:cubicBezTo>
                    <a:pt x="1245" y="1618"/>
                    <a:pt x="1232" y="1605"/>
                    <a:pt x="1232" y="1592"/>
                  </a:cubicBezTo>
                  <a:lnTo>
                    <a:pt x="1310" y="660"/>
                  </a:lnTo>
                  <a:cubicBezTo>
                    <a:pt x="1323" y="495"/>
                    <a:pt x="1267" y="334"/>
                    <a:pt x="1163" y="217"/>
                  </a:cubicBezTo>
                  <a:cubicBezTo>
                    <a:pt x="1067" y="113"/>
                    <a:pt x="942" y="57"/>
                    <a:pt x="807" y="57"/>
                  </a:cubicBezTo>
                  <a:cubicBezTo>
                    <a:pt x="473" y="57"/>
                    <a:pt x="191" y="334"/>
                    <a:pt x="152" y="699"/>
                  </a:cubicBezTo>
                  <a:lnTo>
                    <a:pt x="61" y="1596"/>
                  </a:lnTo>
                  <a:cubicBezTo>
                    <a:pt x="57" y="1609"/>
                    <a:pt x="44" y="1622"/>
                    <a:pt x="31" y="1622"/>
                  </a:cubicBezTo>
                  <a:close/>
                </a:path>
              </a:pathLst>
            </a:custGeom>
            <a:solidFill>
              <a:srgbClr val="009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99;p32"/>
            <p:cNvSpPr/>
            <p:nvPr/>
          </p:nvSpPr>
          <p:spPr>
            <a:xfrm>
              <a:off x="3371552" y="3472234"/>
              <a:ext cx="366588" cy="366687"/>
            </a:xfrm>
            <a:custGeom>
              <a:avLst/>
              <a:gdLst/>
              <a:ahLst/>
              <a:cxnLst/>
              <a:rect l="l" t="t" r="r" b="b"/>
              <a:pathLst>
                <a:path w="3712" h="3713" extrusionOk="0">
                  <a:moveTo>
                    <a:pt x="334" y="3712"/>
                  </a:moveTo>
                  <a:lnTo>
                    <a:pt x="3382" y="3712"/>
                  </a:lnTo>
                  <a:cubicBezTo>
                    <a:pt x="3564" y="3712"/>
                    <a:pt x="3712" y="3565"/>
                    <a:pt x="3712" y="3378"/>
                  </a:cubicBezTo>
                  <a:lnTo>
                    <a:pt x="3712" y="330"/>
                  </a:lnTo>
                  <a:cubicBezTo>
                    <a:pt x="3712" y="148"/>
                    <a:pt x="3564" y="1"/>
                    <a:pt x="3382" y="1"/>
                  </a:cubicBezTo>
                  <a:lnTo>
                    <a:pt x="334" y="1"/>
                  </a:lnTo>
                  <a:cubicBezTo>
                    <a:pt x="152" y="1"/>
                    <a:pt x="0" y="148"/>
                    <a:pt x="0" y="330"/>
                  </a:cubicBezTo>
                  <a:lnTo>
                    <a:pt x="0" y="3378"/>
                  </a:lnTo>
                  <a:cubicBezTo>
                    <a:pt x="0" y="3565"/>
                    <a:pt x="152" y="3712"/>
                    <a:pt x="334" y="3712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00;p32"/>
            <p:cNvSpPr/>
            <p:nvPr/>
          </p:nvSpPr>
          <p:spPr>
            <a:xfrm>
              <a:off x="3346665" y="3472234"/>
              <a:ext cx="366687" cy="366687"/>
            </a:xfrm>
            <a:custGeom>
              <a:avLst/>
              <a:gdLst/>
              <a:ahLst/>
              <a:cxnLst/>
              <a:rect l="l" t="t" r="r" b="b"/>
              <a:pathLst>
                <a:path w="3713" h="3713" extrusionOk="0">
                  <a:moveTo>
                    <a:pt x="335" y="3712"/>
                  </a:moveTo>
                  <a:lnTo>
                    <a:pt x="3378" y="3712"/>
                  </a:lnTo>
                  <a:cubicBezTo>
                    <a:pt x="3565" y="3712"/>
                    <a:pt x="3712" y="3565"/>
                    <a:pt x="3712" y="3378"/>
                  </a:cubicBezTo>
                  <a:lnTo>
                    <a:pt x="3712" y="330"/>
                  </a:lnTo>
                  <a:cubicBezTo>
                    <a:pt x="3712" y="148"/>
                    <a:pt x="3565" y="1"/>
                    <a:pt x="3378" y="1"/>
                  </a:cubicBezTo>
                  <a:lnTo>
                    <a:pt x="335" y="1"/>
                  </a:lnTo>
                  <a:cubicBezTo>
                    <a:pt x="148" y="1"/>
                    <a:pt x="1" y="148"/>
                    <a:pt x="1" y="330"/>
                  </a:cubicBezTo>
                  <a:lnTo>
                    <a:pt x="1" y="3378"/>
                  </a:lnTo>
                  <a:cubicBezTo>
                    <a:pt x="1" y="3565"/>
                    <a:pt x="148" y="3712"/>
                    <a:pt x="335" y="3712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01;p32"/>
            <p:cNvSpPr/>
            <p:nvPr/>
          </p:nvSpPr>
          <p:spPr>
            <a:xfrm>
              <a:off x="3435745" y="3533068"/>
              <a:ext cx="188528" cy="245017"/>
            </a:xfrm>
            <a:custGeom>
              <a:avLst/>
              <a:gdLst/>
              <a:ahLst/>
              <a:cxnLst/>
              <a:rect l="l" t="t" r="r" b="b"/>
              <a:pathLst>
                <a:path w="1909" h="2481" extrusionOk="0">
                  <a:moveTo>
                    <a:pt x="599" y="460"/>
                  </a:moveTo>
                  <a:cubicBezTo>
                    <a:pt x="599" y="261"/>
                    <a:pt x="764" y="96"/>
                    <a:pt x="968" y="96"/>
                  </a:cubicBezTo>
                  <a:cubicBezTo>
                    <a:pt x="1171" y="96"/>
                    <a:pt x="1336" y="261"/>
                    <a:pt x="1336" y="460"/>
                  </a:cubicBezTo>
                  <a:lnTo>
                    <a:pt x="1336" y="712"/>
                  </a:lnTo>
                  <a:lnTo>
                    <a:pt x="599" y="712"/>
                  </a:lnTo>
                  <a:close/>
                  <a:moveTo>
                    <a:pt x="1895" y="2294"/>
                  </a:moveTo>
                  <a:lnTo>
                    <a:pt x="1705" y="855"/>
                  </a:lnTo>
                  <a:cubicBezTo>
                    <a:pt x="1696" y="772"/>
                    <a:pt x="1622" y="712"/>
                    <a:pt x="1540" y="712"/>
                  </a:cubicBezTo>
                  <a:lnTo>
                    <a:pt x="1431" y="712"/>
                  </a:lnTo>
                  <a:lnTo>
                    <a:pt x="1431" y="460"/>
                  </a:lnTo>
                  <a:cubicBezTo>
                    <a:pt x="1431" y="209"/>
                    <a:pt x="1223" y="1"/>
                    <a:pt x="968" y="1"/>
                  </a:cubicBezTo>
                  <a:cubicBezTo>
                    <a:pt x="716" y="1"/>
                    <a:pt x="508" y="209"/>
                    <a:pt x="508" y="460"/>
                  </a:cubicBezTo>
                  <a:lnTo>
                    <a:pt x="508" y="712"/>
                  </a:lnTo>
                  <a:lnTo>
                    <a:pt x="343" y="712"/>
                  </a:lnTo>
                  <a:cubicBezTo>
                    <a:pt x="256" y="712"/>
                    <a:pt x="187" y="772"/>
                    <a:pt x="174" y="859"/>
                  </a:cubicBezTo>
                  <a:lnTo>
                    <a:pt x="14" y="2294"/>
                  </a:lnTo>
                  <a:cubicBezTo>
                    <a:pt x="1" y="2394"/>
                    <a:pt x="79" y="2481"/>
                    <a:pt x="178" y="2481"/>
                  </a:cubicBezTo>
                  <a:lnTo>
                    <a:pt x="1731" y="2481"/>
                  </a:lnTo>
                  <a:cubicBezTo>
                    <a:pt x="1830" y="2481"/>
                    <a:pt x="1908" y="2394"/>
                    <a:pt x="1895" y="2294"/>
                  </a:cubicBezTo>
                  <a:close/>
                </a:path>
              </a:pathLst>
            </a:custGeom>
            <a:solidFill>
              <a:srgbClr val="A3B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02;p32"/>
            <p:cNvSpPr/>
            <p:nvPr/>
          </p:nvSpPr>
          <p:spPr>
            <a:xfrm>
              <a:off x="3351406" y="3445273"/>
              <a:ext cx="366588" cy="366687"/>
            </a:xfrm>
            <a:custGeom>
              <a:avLst/>
              <a:gdLst/>
              <a:ahLst/>
              <a:cxnLst/>
              <a:rect l="l" t="t" r="r" b="b"/>
              <a:pathLst>
                <a:path w="3712" h="3713" extrusionOk="0">
                  <a:moveTo>
                    <a:pt x="334" y="3712"/>
                  </a:moveTo>
                  <a:lnTo>
                    <a:pt x="3382" y="3712"/>
                  </a:lnTo>
                  <a:cubicBezTo>
                    <a:pt x="3564" y="3712"/>
                    <a:pt x="3712" y="3565"/>
                    <a:pt x="3712" y="3383"/>
                  </a:cubicBezTo>
                  <a:lnTo>
                    <a:pt x="3712" y="335"/>
                  </a:lnTo>
                  <a:cubicBezTo>
                    <a:pt x="3712" y="153"/>
                    <a:pt x="3564" y="1"/>
                    <a:pt x="3382" y="1"/>
                  </a:cubicBezTo>
                  <a:lnTo>
                    <a:pt x="334" y="1"/>
                  </a:lnTo>
                  <a:cubicBezTo>
                    <a:pt x="152" y="1"/>
                    <a:pt x="0" y="153"/>
                    <a:pt x="0" y="335"/>
                  </a:cubicBezTo>
                  <a:lnTo>
                    <a:pt x="0" y="3383"/>
                  </a:lnTo>
                  <a:cubicBezTo>
                    <a:pt x="0" y="3565"/>
                    <a:pt x="152" y="3712"/>
                    <a:pt x="334" y="3712"/>
                  </a:cubicBezTo>
                  <a:close/>
                </a:path>
              </a:pathLst>
            </a:custGeom>
            <a:solidFill>
              <a:srgbClr val="E8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03;p32"/>
            <p:cNvSpPr/>
            <p:nvPr/>
          </p:nvSpPr>
          <p:spPr>
            <a:xfrm>
              <a:off x="3326617" y="3445273"/>
              <a:ext cx="366588" cy="366687"/>
            </a:xfrm>
            <a:custGeom>
              <a:avLst/>
              <a:gdLst/>
              <a:ahLst/>
              <a:cxnLst/>
              <a:rect l="l" t="t" r="r" b="b"/>
              <a:pathLst>
                <a:path w="3712" h="3713" extrusionOk="0">
                  <a:moveTo>
                    <a:pt x="334" y="3712"/>
                  </a:moveTo>
                  <a:lnTo>
                    <a:pt x="3378" y="3712"/>
                  </a:lnTo>
                  <a:cubicBezTo>
                    <a:pt x="3564" y="3712"/>
                    <a:pt x="3711" y="3565"/>
                    <a:pt x="3711" y="3383"/>
                  </a:cubicBezTo>
                  <a:lnTo>
                    <a:pt x="3711" y="335"/>
                  </a:lnTo>
                  <a:cubicBezTo>
                    <a:pt x="3711" y="153"/>
                    <a:pt x="3564" y="1"/>
                    <a:pt x="3378" y="1"/>
                  </a:cubicBezTo>
                  <a:lnTo>
                    <a:pt x="334" y="1"/>
                  </a:lnTo>
                  <a:cubicBezTo>
                    <a:pt x="147" y="1"/>
                    <a:pt x="0" y="153"/>
                    <a:pt x="0" y="335"/>
                  </a:cubicBezTo>
                  <a:lnTo>
                    <a:pt x="0" y="3383"/>
                  </a:lnTo>
                  <a:cubicBezTo>
                    <a:pt x="0" y="3565"/>
                    <a:pt x="147" y="3712"/>
                    <a:pt x="334" y="37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04;p32"/>
            <p:cNvSpPr/>
            <p:nvPr/>
          </p:nvSpPr>
          <p:spPr>
            <a:xfrm>
              <a:off x="3415598" y="3506107"/>
              <a:ext cx="188528" cy="245017"/>
            </a:xfrm>
            <a:custGeom>
              <a:avLst/>
              <a:gdLst/>
              <a:ahLst/>
              <a:cxnLst/>
              <a:rect l="l" t="t" r="r" b="b"/>
              <a:pathLst>
                <a:path w="1909" h="2481" extrusionOk="0">
                  <a:moveTo>
                    <a:pt x="599" y="464"/>
                  </a:moveTo>
                  <a:cubicBezTo>
                    <a:pt x="599" y="261"/>
                    <a:pt x="764" y="96"/>
                    <a:pt x="968" y="96"/>
                  </a:cubicBezTo>
                  <a:cubicBezTo>
                    <a:pt x="1172" y="96"/>
                    <a:pt x="1336" y="261"/>
                    <a:pt x="1336" y="464"/>
                  </a:cubicBezTo>
                  <a:lnTo>
                    <a:pt x="1336" y="712"/>
                  </a:lnTo>
                  <a:lnTo>
                    <a:pt x="599" y="712"/>
                  </a:lnTo>
                  <a:close/>
                  <a:moveTo>
                    <a:pt x="1896" y="2294"/>
                  </a:moveTo>
                  <a:lnTo>
                    <a:pt x="1705" y="855"/>
                  </a:lnTo>
                  <a:cubicBezTo>
                    <a:pt x="1696" y="772"/>
                    <a:pt x="1622" y="712"/>
                    <a:pt x="1540" y="712"/>
                  </a:cubicBezTo>
                  <a:lnTo>
                    <a:pt x="1432" y="712"/>
                  </a:lnTo>
                  <a:lnTo>
                    <a:pt x="1432" y="464"/>
                  </a:lnTo>
                  <a:cubicBezTo>
                    <a:pt x="1432" y="209"/>
                    <a:pt x="1224" y="1"/>
                    <a:pt x="968" y="1"/>
                  </a:cubicBezTo>
                  <a:cubicBezTo>
                    <a:pt x="716" y="1"/>
                    <a:pt x="508" y="209"/>
                    <a:pt x="508" y="464"/>
                  </a:cubicBezTo>
                  <a:lnTo>
                    <a:pt x="508" y="712"/>
                  </a:lnTo>
                  <a:lnTo>
                    <a:pt x="343" y="712"/>
                  </a:lnTo>
                  <a:cubicBezTo>
                    <a:pt x="257" y="712"/>
                    <a:pt x="187" y="777"/>
                    <a:pt x="174" y="859"/>
                  </a:cubicBezTo>
                  <a:lnTo>
                    <a:pt x="14" y="2298"/>
                  </a:lnTo>
                  <a:cubicBezTo>
                    <a:pt x="1" y="2394"/>
                    <a:pt x="79" y="2481"/>
                    <a:pt x="179" y="2481"/>
                  </a:cubicBezTo>
                  <a:lnTo>
                    <a:pt x="1731" y="2481"/>
                  </a:lnTo>
                  <a:cubicBezTo>
                    <a:pt x="1831" y="2481"/>
                    <a:pt x="1909" y="2394"/>
                    <a:pt x="1896" y="22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Rounded Rectangle 160"/>
          <p:cNvSpPr/>
          <p:nvPr/>
        </p:nvSpPr>
        <p:spPr>
          <a:xfrm>
            <a:off x="4395862" y="1959626"/>
            <a:ext cx="4135566" cy="10707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9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Problem </a:t>
            </a:r>
            <a:r>
              <a:rPr lang="en-US" dirty="0">
                <a:solidFill>
                  <a:schemeClr val="accent3"/>
                </a:solidFill>
                <a:latin typeface="Arial Black" panose="020B0A04020102020204" pitchFamily="34" charset="0"/>
              </a:rPr>
              <a:t>vs. </a:t>
            </a:r>
            <a:r>
              <a:rPr lang="en-US" dirty="0">
                <a:latin typeface="Arial Black" panose="020B0A04020102020204" pitchFamily="34" charset="0"/>
              </a:rPr>
              <a:t>solution</a:t>
            </a:r>
          </a:p>
        </p:txBody>
      </p:sp>
      <p:pic>
        <p:nvPicPr>
          <p:cNvPr id="3" name="Google Shape;374;p38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26" y="1378857"/>
            <a:ext cx="3894857" cy="2220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Google Shape;248;p18"/>
          <p:cNvCxnSpPr/>
          <p:nvPr/>
        </p:nvCxnSpPr>
        <p:spPr>
          <a:xfrm>
            <a:off x="1653725" y="2373086"/>
            <a:ext cx="1111246" cy="7184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48;p18"/>
          <p:cNvCxnSpPr/>
          <p:nvPr/>
        </p:nvCxnSpPr>
        <p:spPr>
          <a:xfrm>
            <a:off x="6200278" y="2556518"/>
            <a:ext cx="1630179" cy="8708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Rectangle 10"/>
          <p:cNvSpPr/>
          <p:nvPr/>
        </p:nvSpPr>
        <p:spPr>
          <a:xfrm>
            <a:off x="347029" y="2473268"/>
            <a:ext cx="2010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Many users find it difficult to search for products quickly and efficiently in existing e-commerce apps 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15367" y="3499947"/>
            <a:ext cx="201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A&amp;M offers a fast and intuitive search bar, allowing users to quickly find the products they are looking for with minimal effort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46297" y="3091543"/>
            <a:ext cx="973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solution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63074" y="2004222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Problem</a:t>
            </a:r>
            <a:endParaRPr lang="en-US" dirty="0"/>
          </a:p>
        </p:txBody>
      </p:sp>
      <p:pic>
        <p:nvPicPr>
          <p:cNvPr id="22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5529200" y="3454309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944261" y="3802212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420171" y="14330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77;p3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78" r="86514" b="6890"/>
          <a:stretch/>
        </p:blipFill>
        <p:spPr>
          <a:xfrm rot="2133553">
            <a:off x="7131885" y="729390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8631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nline Shopping Sale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00C0F3"/>
      </a:accent1>
      <a:accent2>
        <a:srgbClr val="FF6D2F"/>
      </a:accent2>
      <a:accent3>
        <a:srgbClr val="FBBF10"/>
      </a:accent3>
      <a:accent4>
        <a:srgbClr val="00CC74"/>
      </a:accent4>
      <a:accent5>
        <a:srgbClr val="EF2929"/>
      </a:accent5>
      <a:accent6>
        <a:srgbClr val="165C7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493</Words>
  <Application>Microsoft Macintosh PowerPoint</Application>
  <PresentationFormat>On-screen Show (16:9)</PresentationFormat>
  <Paragraphs>95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 Black</vt:lpstr>
      <vt:lpstr>Fira Sans Extra Condensed</vt:lpstr>
      <vt:lpstr>Roboto</vt:lpstr>
      <vt:lpstr>Arial</vt:lpstr>
      <vt:lpstr>Algerian</vt:lpstr>
      <vt:lpstr>Arial Narrow</vt:lpstr>
      <vt:lpstr>Bahnschrift Light Condensed</vt:lpstr>
      <vt:lpstr>Arial Rounded MT Bold</vt:lpstr>
      <vt:lpstr>Online Shopping Sales Infographics by Slidesgo</vt:lpstr>
      <vt:lpstr>A&amp;M E-commerce Mobile APP</vt:lpstr>
      <vt:lpstr>PowerPoint Presentation</vt:lpstr>
      <vt:lpstr>Agenda</vt:lpstr>
      <vt:lpstr>PowerPoint Presentation</vt:lpstr>
      <vt:lpstr>Introduction </vt:lpstr>
      <vt:lpstr>PowerPoint Presentation</vt:lpstr>
      <vt:lpstr>Project idea</vt:lpstr>
      <vt:lpstr>PowerPoint Presentation</vt:lpstr>
      <vt:lpstr>Problem vs. solution</vt:lpstr>
      <vt:lpstr>PowerPoint Presentation</vt:lpstr>
      <vt:lpstr>On bOn boarding screens</vt:lpstr>
      <vt:lpstr>On b Authentication screens</vt:lpstr>
      <vt:lpstr>PowerPoint Presentation</vt:lpstr>
      <vt:lpstr>PowerPoint Presentation</vt:lpstr>
      <vt:lpstr>PowerPoint Presentation</vt:lpstr>
      <vt:lpstr>On bPayment screens</vt:lpstr>
      <vt:lpstr>PowerPoint Presentation</vt:lpstr>
      <vt:lpstr>PowerPoint Presentation</vt:lpstr>
      <vt:lpstr>Adding Dark Mode Feature</vt:lpstr>
      <vt:lpstr>PowerPoint Presentation</vt:lpstr>
      <vt:lpstr>PowerPoint Presentation</vt:lpstr>
      <vt:lpstr>PowerPoint Presentation</vt:lpstr>
      <vt:lpstr>Mobile Application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Future scope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A&amp;M E-commerce Mobile APP</dc:title>
  <dc:creator>ATEF</dc:creator>
  <cp:lastModifiedBy>Ahmed Mustafa Elazab</cp:lastModifiedBy>
  <cp:revision>41</cp:revision>
  <dcterms:modified xsi:type="dcterms:W3CDTF">2024-10-25T16:13:56Z</dcterms:modified>
</cp:coreProperties>
</file>